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01" r:id="rId2"/>
    <p:sldId id="312" r:id="rId3"/>
    <p:sldId id="313" r:id="rId4"/>
    <p:sldId id="311" r:id="rId5"/>
  </p:sldIdLst>
  <p:sldSz cx="9144000" cy="6858000" type="screen4x3"/>
  <p:notesSz cx="7099300" cy="10234613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660"/>
  </p:normalViewPr>
  <p:slideViewPr>
    <p:cSldViewPr>
      <p:cViewPr varScale="1">
        <p:scale>
          <a:sx n="75" d="100"/>
          <a:sy n="75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pt-P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pt-PT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B577D3F-E138-46E2-9D9E-FB23019883F1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BDC80-09CF-46AC-83D5-9D0E39173A42}" type="slidenum">
              <a:rPr lang="pt-PT" smtClean="0"/>
              <a:pPr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77D3F-E138-46E2-9D9E-FB23019883F1}" type="slidenum">
              <a:rPr lang="pt-PT" smtClean="0"/>
              <a:pPr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697E1A-BD40-4470-8797-8CA970BE352B}" type="slidenum">
              <a:rPr lang="pt-PT"/>
              <a:pPr/>
              <a:t>4</a:t>
            </a:fld>
            <a:endParaRPr lang="pt-PT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DE124-5BD5-498F-BA49-7FBDCA3BBAE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E20A8-19BB-48D7-AD84-4FFA87D5B9B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F99DB3-104F-4C62-997C-0DC16B6F6EB9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4A563-B0BE-4BF0-83B9-7F47F262D88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C48F4-B079-4A95-99A8-FC3444BF0AE7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262804-BBA6-44C9-B78E-22B0253B04A3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55AB3-1A63-4CAC-A4B7-E83704B2F5ED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7B569-2D95-47EC-B510-01878496F0D2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738A-0372-47A3-93A3-CFDDC48F719E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7014B6-32A5-4268-A541-7C1835A5EDEC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7C319-5ACF-47DF-AD6D-858075C91C68}" type="slidenum">
              <a:rPr lang="pt-PT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 r="-6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 estilo do título		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smtClean="0"/>
              <a:t>Clique para editar os estilos de texto do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992EB7-6D1E-4287-A698-161F7F5422ED}" type="slidenum">
              <a:rPr lang="pt-PT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scte.pt/~apad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scte.pt/~apad/estesp/trilogia.htm" TargetMode="External"/><Relationship Id="rId4" Type="http://schemas.openxmlformats.org/officeDocument/2006/relationships/hyperlink" Target="http://iscte.pt/~apad/estes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/>
          </a:bodyPr>
          <a:lstStyle/>
          <a:p>
            <a:r>
              <a:rPr lang="pt-PT" dirty="0" smtClean="0"/>
              <a:t>Aristocracia:</a:t>
            </a:r>
            <a:br>
              <a:rPr lang="pt-PT" dirty="0" smtClean="0"/>
            </a:br>
            <a:r>
              <a:rPr lang="pt-PT" dirty="0" smtClean="0"/>
              <a:t>estudos e tabus sociais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António Pedro Dores</a:t>
            </a:r>
          </a:p>
          <a:p>
            <a:r>
              <a:rPr lang="pt-PT" dirty="0" smtClean="0"/>
              <a:t>Março 2013</a:t>
            </a:r>
            <a:endParaRPr lang="pt-PT" dirty="0" smtClean="0"/>
          </a:p>
          <a:p>
            <a:endParaRPr lang="pt-PT" dirty="0"/>
          </a:p>
        </p:txBody>
      </p:sp>
      <p:pic>
        <p:nvPicPr>
          <p:cNvPr id="1026" name="Picture 2" descr="\\Areas.iscte.intranet\a minha pasta pessoal\Paginas\ARISTOCRACIA\logo Museu RR\logo cola-te branco_JUN2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5805735"/>
            <a:ext cx="2564825" cy="10522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/>
              <a:t>As estratégias de ocultação da aristocracia submetida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Revolução</a:t>
            </a:r>
          </a:p>
          <a:p>
            <a:r>
              <a:rPr lang="pt-PT" dirty="0" smtClean="0"/>
              <a:t>Homem Novo  VS  Natureza </a:t>
            </a:r>
            <a:r>
              <a:rPr lang="pt-PT" dirty="0" smtClean="0"/>
              <a:t>humana</a:t>
            </a:r>
          </a:p>
          <a:p>
            <a:r>
              <a:rPr lang="pt-PT" dirty="0" smtClean="0"/>
              <a:t>Segredos Sociais </a:t>
            </a:r>
            <a:r>
              <a:rPr lang="pt-PT" i="1" dirty="0" smtClean="0"/>
              <a:t>ecologia e abusos </a:t>
            </a:r>
          </a:p>
          <a:p>
            <a:endParaRPr lang="pt-PT" i="1" dirty="0" smtClean="0"/>
          </a:p>
          <a:p>
            <a:r>
              <a:rPr lang="pt-PT" dirty="0" smtClean="0"/>
              <a:t>Estigmatização do bode expiatório</a:t>
            </a:r>
          </a:p>
          <a:p>
            <a:r>
              <a:rPr lang="pt-PT" dirty="0" smtClean="0"/>
              <a:t>O direito criminal, as togas e a protecção da burguesia</a:t>
            </a:r>
          </a:p>
          <a:p>
            <a:r>
              <a:rPr lang="pt-PT" dirty="0" smtClean="0"/>
              <a:t>O direito como a fonte de toda a economia</a:t>
            </a:r>
          </a:p>
          <a:p>
            <a:endParaRPr lang="pt-P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b="1" dirty="0" smtClean="0"/>
              <a:t>Exercitar o pensamento</a:t>
            </a:r>
            <a:endParaRPr lang="pt-PT" b="1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Imaginação</a:t>
            </a:r>
          </a:p>
          <a:p>
            <a:r>
              <a:rPr lang="pt-PT" dirty="0" smtClean="0"/>
              <a:t>Estado nascente</a:t>
            </a:r>
          </a:p>
          <a:p>
            <a:endParaRPr lang="pt-PT" dirty="0" smtClean="0"/>
          </a:p>
          <a:p>
            <a:r>
              <a:rPr lang="pt-PT" dirty="0" smtClean="0"/>
              <a:t>Instrumentos intelectuais maniqueístas e tripartidos</a:t>
            </a:r>
          </a:p>
          <a:p>
            <a:r>
              <a:rPr lang="pt-PT" dirty="0" smtClean="0"/>
              <a:t>Ambiente social de mútua colaboração, intelectual e prática, política e profissional, </a:t>
            </a:r>
            <a:r>
              <a:rPr lang="pt-PT" i="1" dirty="0" smtClean="0"/>
              <a:t>contra a divisão de trabalho obsoleta </a:t>
            </a:r>
            <a:endParaRPr lang="pt-PT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t-PT" sz="8000" dirty="0"/>
              <a:t>Fim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>
                <a:hlinkClick r:id="rId3"/>
              </a:rPr>
              <a:t>http://iscte.pt/~apad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r>
              <a:rPr lang="pt-PT" sz="2400" dirty="0" smtClean="0">
                <a:hlinkClick r:id="rId4"/>
              </a:rPr>
              <a:t>http://iscte.pt</a:t>
            </a:r>
            <a:r>
              <a:rPr lang="pt-PT" sz="2400" dirty="0" smtClean="0">
                <a:hlinkClick r:id="rId4"/>
              </a:rPr>
              <a:t>/~</a:t>
            </a:r>
            <a:r>
              <a:rPr lang="pt-PT" sz="2400" dirty="0" smtClean="0">
                <a:hlinkClick r:id="rId4"/>
              </a:rPr>
              <a:t>apad/ARISTOCRACIA</a:t>
            </a:r>
          </a:p>
          <a:p>
            <a:pPr algn="ctr">
              <a:buFontTx/>
              <a:buNone/>
            </a:pPr>
            <a:endParaRPr lang="pt-PT" sz="2400" dirty="0" smtClean="0">
              <a:hlinkClick r:id="rId4"/>
            </a:endParaRPr>
          </a:p>
          <a:p>
            <a:pPr algn="ctr">
              <a:buFontTx/>
              <a:buNone/>
            </a:pPr>
            <a:r>
              <a:rPr lang="pt-PT" sz="2400" dirty="0" smtClean="0">
                <a:hlinkClick r:id="rId4"/>
              </a:rPr>
              <a:t>http</a:t>
            </a:r>
            <a:r>
              <a:rPr lang="pt-PT" sz="2400" dirty="0">
                <a:hlinkClick r:id="rId4"/>
              </a:rPr>
              <a:t>://iscte.pt/~</a:t>
            </a:r>
            <a:r>
              <a:rPr lang="pt-PT" sz="2400" dirty="0" smtClean="0">
                <a:hlinkClick r:id="rId4"/>
              </a:rPr>
              <a:t>apad/estesp</a:t>
            </a:r>
            <a:endParaRPr lang="pt-PT" sz="2400" dirty="0" smtClean="0"/>
          </a:p>
          <a:p>
            <a:pPr algn="ctr">
              <a:buFontTx/>
              <a:buNone/>
            </a:pPr>
            <a:endParaRPr lang="pt-PT" sz="2400" dirty="0" smtClean="0"/>
          </a:p>
          <a:p>
            <a:pPr algn="ctr">
              <a:buFontTx/>
              <a:buNone/>
            </a:pPr>
            <a:r>
              <a:rPr lang="pt-PT" sz="2400" dirty="0" smtClean="0">
                <a:hlinkClick r:id="rId5"/>
              </a:rPr>
              <a:t>http://iscte.pt/~apad/estesp/trilogia.htm</a:t>
            </a:r>
            <a:r>
              <a:rPr lang="pt-PT" sz="2400" dirty="0" smtClean="0"/>
              <a:t> </a:t>
            </a:r>
          </a:p>
          <a:p>
            <a:pPr algn="ctr">
              <a:buFontTx/>
              <a:buNone/>
            </a:pPr>
            <a:r>
              <a:rPr lang="pt-PT" sz="2400" dirty="0" smtClean="0"/>
              <a:t> </a:t>
            </a: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  <a:p>
            <a:pPr algn="ctr">
              <a:buFontTx/>
              <a:buNone/>
            </a:pPr>
            <a:endParaRPr lang="pt-P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106</Words>
  <Application>Microsoft Office PowerPoint</Application>
  <PresentationFormat>Apresentação no Ecrã (4:3)</PresentationFormat>
  <Paragraphs>33</Paragraphs>
  <Slides>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Modelo de apresentação predefinido</vt:lpstr>
      <vt:lpstr>Aristocracia: estudos e tabus sociais</vt:lpstr>
      <vt:lpstr>As estratégias de ocultação da aristocracia submetida</vt:lpstr>
      <vt:lpstr>Exercitar o pensamento</vt:lpstr>
      <vt:lpstr>Fim</vt:lpstr>
    </vt:vector>
  </TitlesOfParts>
  <Company>O nome da sua organização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O seu nome de utilizador</dc:creator>
  <cp:lastModifiedBy>apad</cp:lastModifiedBy>
  <cp:revision>77</cp:revision>
  <dcterms:created xsi:type="dcterms:W3CDTF">2005-12-05T12:20:13Z</dcterms:created>
  <dcterms:modified xsi:type="dcterms:W3CDTF">2013-03-03T13:51:23Z</dcterms:modified>
</cp:coreProperties>
</file>