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9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32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C5C59-E876-48E5-BD85-F24D657284CF}" type="datetimeFigureOut">
              <a:rPr lang="pt-PT" smtClean="0"/>
              <a:t>20-07-2018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10F2C-78D3-42F6-9EDA-BC9A84C0DA6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5248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48171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92407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4067F7-4074-43CF-BE48-CBDCE90420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C94B2C6-CAD4-48EB-AB9B-6C520559C3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A16B53B-E9E4-4C5F-AE0F-49900BB30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942A-0548-4477-84EC-84CEEBEF3233}" type="datetimeFigureOut">
              <a:rPr lang="pt-PT" smtClean="0"/>
              <a:t>20-07-2018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C4C663F-71CD-4D1D-9F1C-7628CC974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B3C4346-492C-4ABF-BC91-14C7018D6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B0C1-C1CD-400A-9DF0-DCC28C6E67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81028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CFD66C-5393-41AB-8D53-8EEAEB6AB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490CF7CC-99AB-4B6D-A5AB-A318D3EDF0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2F13C51-5D91-4CFB-BA42-F8FF9F11A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942A-0548-4477-84EC-84CEEBEF3233}" type="datetimeFigureOut">
              <a:rPr lang="pt-PT" smtClean="0"/>
              <a:t>20-07-2018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4CBCED2-46B2-4BE8-90F7-5249AF63E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ED02BDE-AFCB-41F2-9481-CBB4E137A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B0C1-C1CD-400A-9DF0-DCC28C6E67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18004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AFA7791-20A8-4210-BB14-9AE4FDD858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AD87C09E-F91C-460E-9F65-A5C0DA223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F22DB0E-BDBC-423C-AA83-23BC1852B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942A-0548-4477-84EC-84CEEBEF3233}" type="datetimeFigureOut">
              <a:rPr lang="pt-PT" smtClean="0"/>
              <a:t>20-07-2018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8E8E66A-A90C-45CC-BA29-046C8FAF8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B4D9291-BC0A-4B98-8F25-B98E96FCC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B0C1-C1CD-400A-9DF0-DCC28C6E67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5080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35600C-9647-438B-96FF-65A31AA1A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D40DE7A-E466-4A57-A8E8-C5DA37A90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609A3D9-6B98-48D8-A2C6-7D5545F30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942A-0548-4477-84EC-84CEEBEF3233}" type="datetimeFigureOut">
              <a:rPr lang="pt-PT" smtClean="0"/>
              <a:t>20-07-2018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6E306F4-64D5-4F2C-980F-53FA7087A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6383FB6-4694-4E0B-BCA5-9BF20699D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B0C1-C1CD-400A-9DF0-DCC28C6E67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41884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E53312-05B9-4B83-88EA-E5E465EAF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75774D93-CDFB-4F07-B290-B97C3B74B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4980406-3AC8-481E-B510-0A9EF6A5E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942A-0548-4477-84EC-84CEEBEF3233}" type="datetimeFigureOut">
              <a:rPr lang="pt-PT" smtClean="0"/>
              <a:t>20-07-2018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2626B0CF-0EC9-4C09-82AF-FFD0B1EBC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99EEE55-F347-4FCA-AA8C-B5D81F9AA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B0C1-C1CD-400A-9DF0-DCC28C6E67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98783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70753B-5E7C-4B8D-8AB2-AA56B7088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620CDE7-1D34-4501-B312-B1994A34A2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CD8CF0AD-940B-4C99-9754-F4749BC410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6BE477D5-3CBD-4912-8FCC-72910F882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942A-0548-4477-84EC-84CEEBEF3233}" type="datetimeFigureOut">
              <a:rPr lang="pt-PT" smtClean="0"/>
              <a:t>20-07-2018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D14FD7D0-2920-4CC8-9E66-53BAB2DA7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7E686321-894F-44A8-A6DC-F62F0C297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B0C1-C1CD-400A-9DF0-DCC28C6E67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92508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E2DD4A-6295-4AA2-B8FC-156740674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38018C32-D6A6-4E63-AD1A-E66733E57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9C5F6EC-E3B5-4B28-893F-C4D5BC1336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CE64AB02-5837-4E14-B042-645E5B4099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E29DAE4C-75AE-4EF5-B4E1-408A289F28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200F5CA9-2B35-4F06-B9B2-3AB8BDE55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942A-0548-4477-84EC-84CEEBEF3233}" type="datetimeFigureOut">
              <a:rPr lang="pt-PT" smtClean="0"/>
              <a:t>20-07-2018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B51E6979-17AC-4949-AB8C-5F98E3410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A58ED7BE-3048-41F3-945E-12BBCEBB6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B0C1-C1CD-400A-9DF0-DCC28C6E67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59322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ABB9CD-8F40-49DB-8524-8817EC2C9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90839849-C7A9-4FF1-87B0-E9DB1ABC6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942A-0548-4477-84EC-84CEEBEF3233}" type="datetimeFigureOut">
              <a:rPr lang="pt-PT" smtClean="0"/>
              <a:t>20-07-2018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3E50A957-B996-4547-A6DB-B58673A8A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083FFBD1-D2A1-4662-869E-2774CD7FE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B0C1-C1CD-400A-9DF0-DCC28C6E67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2268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ACF5350A-1832-49CD-8504-6A737A8CC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942A-0548-4477-84EC-84CEEBEF3233}" type="datetimeFigureOut">
              <a:rPr lang="pt-PT" smtClean="0"/>
              <a:t>20-07-2018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73E97F09-EA4E-49C6-967F-AD36DFAA8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E2ED4452-2BCC-48D4-B912-C5C7EF47F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B0C1-C1CD-400A-9DF0-DCC28C6E67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83499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213DB1-60F3-4E76-A058-163E0E2D7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2353DED-6E1A-49A9-995C-07666BA13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F99F3783-AAF9-4D67-8CB9-BF83143C88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869C257C-49A7-4FBC-9AF5-6748F587A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942A-0548-4477-84EC-84CEEBEF3233}" type="datetimeFigureOut">
              <a:rPr lang="pt-PT" smtClean="0"/>
              <a:t>20-07-2018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25DABA6E-C349-423A-B95E-D332BB216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1E7D2704-2924-45A3-8DF7-BFC863C5B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B0C1-C1CD-400A-9DF0-DCC28C6E67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60214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F4C8A0-9CE1-4927-AA9E-C799D3081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CBC3B064-1FEE-45EA-A45C-64D1941224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928B5AB8-678D-47B8-A57C-6C6F5939BC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A880ED48-DD16-432A-82BA-61439DA43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942A-0548-4477-84EC-84CEEBEF3233}" type="datetimeFigureOut">
              <a:rPr lang="pt-PT" smtClean="0"/>
              <a:t>20-07-2018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DF67C853-B1C8-4AB2-90ED-9F60CA30E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D05CA69A-7623-45BF-B8FA-6574CAC41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B0C1-C1CD-400A-9DF0-DCC28C6E67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18140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66DB7FD3-DAFE-4E22-8C0A-DEAB99071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E5335949-4217-4283-BCE8-4D40760E3A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3A41C8B-F9A3-46C7-B25E-E57C87533D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7942A-0548-4477-84EC-84CEEBEF3233}" type="datetimeFigureOut">
              <a:rPr lang="pt-PT" smtClean="0"/>
              <a:t>20-07-2018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01474C7-D902-44D1-82E7-0DCBD69B42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38A953F-AA54-4302-955E-738E06B137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4B0C1-C1CD-400A-9DF0-DCC28C6E67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90148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ndimentobasico.p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ociologia.hypotheses.org/espirito-abolicionista" TargetMode="External"/><Relationship Id="rId5" Type="http://schemas.openxmlformats.org/officeDocument/2006/relationships/hyperlink" Target="http://alice.ces.uc.pt/en/index.php/globallearning/alice-colloquium/?lang=pt" TargetMode="External"/><Relationship Id="rId4" Type="http://schemas.openxmlformats.org/officeDocument/2006/relationships/hyperlink" Target="http://home.iscte-iul.pt/~apad/justica%20transformativa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home.iscte-iul.pt/~apad/justica%20transformativa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lice.ces.uc.pt/en/index.php/globallearning/alice-colloquium/?lang=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Futuros Imaginativos uni-vos</a:t>
            </a:r>
          </a:p>
        </p:txBody>
      </p:sp>
      <p:cxnSp>
        <p:nvCxnSpPr>
          <p:cNvPr id="5" name="Conexão reta 4"/>
          <p:cNvCxnSpPr/>
          <p:nvPr/>
        </p:nvCxnSpPr>
        <p:spPr>
          <a:xfrm>
            <a:off x="4753943" y="2479535"/>
            <a:ext cx="756084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xão reta 6"/>
          <p:cNvCxnSpPr/>
          <p:nvPr/>
        </p:nvCxnSpPr>
        <p:spPr>
          <a:xfrm flipV="1">
            <a:off x="5501934" y="2589302"/>
            <a:ext cx="918102" cy="5400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xão reta 10"/>
          <p:cNvCxnSpPr/>
          <p:nvPr/>
        </p:nvCxnSpPr>
        <p:spPr>
          <a:xfrm flipH="1">
            <a:off x="4915960" y="4654283"/>
            <a:ext cx="59406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xão reta 12"/>
          <p:cNvCxnSpPr/>
          <p:nvPr/>
        </p:nvCxnSpPr>
        <p:spPr>
          <a:xfrm>
            <a:off x="5510026" y="4659104"/>
            <a:ext cx="702078" cy="3780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5131986" y="4898171"/>
            <a:ext cx="12220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Depressão </a:t>
            </a:r>
          </a:p>
          <a:p>
            <a:r>
              <a:rPr lang="pt-PT" dirty="0"/>
              <a:t>Esperança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5651334" y="2877929"/>
            <a:ext cx="1964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Juízos morais</a:t>
            </a:r>
          </a:p>
          <a:p>
            <a:r>
              <a:rPr lang="pt-PT"/>
              <a:t>Todos iguais</a:t>
            </a:r>
            <a:endParaRPr lang="pt-PT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2927649" y="2863571"/>
            <a:ext cx="2315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Interesses diversos, </a:t>
            </a:r>
          </a:p>
          <a:p>
            <a:r>
              <a:rPr lang="pt-PT" dirty="0"/>
              <a:t>livres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4952192" y="2125415"/>
            <a:ext cx="1449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Soberania</a:t>
            </a:r>
          </a:p>
          <a:p>
            <a:r>
              <a:rPr lang="pt-PT" dirty="0"/>
              <a:t>Legitimidade 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3649819" y="4113302"/>
            <a:ext cx="1567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Corrupção</a:t>
            </a:r>
          </a:p>
          <a:p>
            <a:r>
              <a:rPr lang="pt-PT" dirty="0"/>
              <a:t>Dinamismo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6022580" y="4099154"/>
            <a:ext cx="1560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Impunidade </a:t>
            </a:r>
          </a:p>
          <a:p>
            <a:r>
              <a:rPr lang="pt-PT" dirty="0"/>
              <a:t>Privilégios</a:t>
            </a:r>
          </a:p>
        </p:txBody>
      </p:sp>
      <p:cxnSp>
        <p:nvCxnSpPr>
          <p:cNvPr id="4" name="Conexão reta unidirecional 3"/>
          <p:cNvCxnSpPr/>
          <p:nvPr/>
        </p:nvCxnSpPr>
        <p:spPr>
          <a:xfrm>
            <a:off x="7554162" y="2848214"/>
            <a:ext cx="0" cy="174191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7764344" y="3302006"/>
            <a:ext cx="13042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Níveis de</a:t>
            </a:r>
          </a:p>
          <a:p>
            <a:r>
              <a:rPr lang="pt-PT" dirty="0"/>
              <a:t>Realidade </a:t>
            </a:r>
          </a:p>
          <a:p>
            <a:r>
              <a:rPr lang="pt-PT" dirty="0"/>
              <a:t>Social</a:t>
            </a:r>
          </a:p>
          <a:p>
            <a:r>
              <a:rPr lang="pt-PT" dirty="0"/>
              <a:t>Construídos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3283040" y="5606916"/>
            <a:ext cx="454380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>
                <a:solidFill>
                  <a:srgbClr val="FF0000"/>
                </a:solidFill>
                <a:hlinkClick r:id="rId3"/>
              </a:rPr>
              <a:t>RENDIMENTO BÁSICO INCONDICIONAL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6636701" y="4759632"/>
            <a:ext cx="31570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000" b="1" dirty="0">
                <a:solidFill>
                  <a:srgbClr val="FF0000"/>
                </a:solidFill>
                <a:hlinkClick r:id="rId4"/>
              </a:rPr>
              <a:t>JUSTIÇA TRANSFORMATIVA </a:t>
            </a:r>
            <a:endParaRPr lang="pt-PT" sz="2000" b="1" dirty="0">
              <a:solidFill>
                <a:srgbClr val="FF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1799064" y="3863500"/>
            <a:ext cx="250241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>
                <a:solidFill>
                  <a:srgbClr val="FF0000"/>
                </a:solidFill>
                <a:hlinkClick r:id="rId5"/>
              </a:rPr>
              <a:t>ANTI-EXTRATIVISMO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4234640" y="1800324"/>
            <a:ext cx="358976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>
                <a:solidFill>
                  <a:srgbClr val="FF0000"/>
                </a:solidFill>
                <a:hlinkClick r:id="rId6"/>
              </a:rPr>
              <a:t>DEMOCRACIA ABOLICIONISTA </a:t>
            </a:r>
            <a:endParaRPr lang="pt-PT" sz="2100" b="1" dirty="0">
              <a:solidFill>
                <a:srgbClr val="FF0000"/>
              </a:solidFill>
            </a:endParaRPr>
          </a:p>
        </p:txBody>
      </p:sp>
      <p:cxnSp>
        <p:nvCxnSpPr>
          <p:cNvPr id="8" name="Conexão reta 7"/>
          <p:cNvCxnSpPr/>
          <p:nvPr/>
        </p:nvCxnSpPr>
        <p:spPr>
          <a:xfrm>
            <a:off x="5501935" y="3127608"/>
            <a:ext cx="8093" cy="42626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xão reta 11"/>
          <p:cNvCxnSpPr/>
          <p:nvPr/>
        </p:nvCxnSpPr>
        <p:spPr>
          <a:xfrm flipH="1" flipV="1">
            <a:off x="5501934" y="4120188"/>
            <a:ext cx="8092" cy="534097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4098888" y="3561712"/>
            <a:ext cx="259237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>
                <a:solidFill>
                  <a:srgbClr val="FF0000"/>
                </a:solidFill>
              </a:rPr>
              <a:t>CIENCIA CENTRIFUGA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6767518" y="2375218"/>
            <a:ext cx="251139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>
                <a:solidFill>
                  <a:schemeClr val="accent1">
                    <a:lumMod val="50000"/>
                  </a:schemeClr>
                </a:solidFill>
              </a:rPr>
              <a:t>DIREITOS HUMANOS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1818597" y="2286034"/>
            <a:ext cx="204530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>
                <a:solidFill>
                  <a:schemeClr val="accent1">
                    <a:lumMod val="50000"/>
                  </a:schemeClr>
                </a:solidFill>
              </a:rPr>
              <a:t>PERMACULTURA</a:t>
            </a:r>
          </a:p>
        </p:txBody>
      </p:sp>
    </p:spTree>
    <p:extLst>
      <p:ext uri="{BB962C8B-B14F-4D97-AF65-F5344CB8AC3E}">
        <p14:creationId xmlns:p14="http://schemas.microsoft.com/office/powerpoint/2010/main" val="755933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err="1"/>
              <a:t>Imaginatives</a:t>
            </a:r>
            <a:r>
              <a:rPr lang="en-NZ" dirty="0"/>
              <a:t> Future, unite</a:t>
            </a:r>
          </a:p>
        </p:txBody>
      </p:sp>
      <p:cxnSp>
        <p:nvCxnSpPr>
          <p:cNvPr id="5" name="Conexão reta 4"/>
          <p:cNvCxnSpPr/>
          <p:nvPr/>
        </p:nvCxnSpPr>
        <p:spPr>
          <a:xfrm>
            <a:off x="4753943" y="2479535"/>
            <a:ext cx="756084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xão reta 6"/>
          <p:cNvCxnSpPr/>
          <p:nvPr/>
        </p:nvCxnSpPr>
        <p:spPr>
          <a:xfrm flipV="1">
            <a:off x="5501934" y="2589302"/>
            <a:ext cx="918102" cy="5400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xão reta 10"/>
          <p:cNvCxnSpPr/>
          <p:nvPr/>
        </p:nvCxnSpPr>
        <p:spPr>
          <a:xfrm flipH="1">
            <a:off x="4915960" y="4654283"/>
            <a:ext cx="59406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xão reta 12"/>
          <p:cNvCxnSpPr/>
          <p:nvPr/>
        </p:nvCxnSpPr>
        <p:spPr>
          <a:xfrm>
            <a:off x="5510026" y="4659104"/>
            <a:ext cx="702078" cy="3780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5131986" y="4898171"/>
            <a:ext cx="12332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Depression</a:t>
            </a:r>
          </a:p>
          <a:p>
            <a:pPr algn="ctr"/>
            <a:r>
              <a:rPr lang="en-GB" dirty="0"/>
              <a:t>Hope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5651334" y="2877929"/>
            <a:ext cx="1964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Moral </a:t>
            </a:r>
            <a:r>
              <a:rPr lang="en-029" dirty="0"/>
              <a:t>judgements</a:t>
            </a:r>
          </a:p>
          <a:p>
            <a:r>
              <a:rPr lang="en-029" dirty="0"/>
              <a:t>All equal 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2927649" y="2863571"/>
            <a:ext cx="2315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Free and diverse interest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4929942" y="2125415"/>
            <a:ext cx="12839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dirty="0"/>
              <a:t>Sovereignty</a:t>
            </a:r>
          </a:p>
          <a:p>
            <a:pPr algn="ctr"/>
            <a:r>
              <a:rPr lang="en-IE" dirty="0"/>
              <a:t>Legitimacy 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3649819" y="4113302"/>
            <a:ext cx="1567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/>
              <a:t>Corruption</a:t>
            </a:r>
          </a:p>
          <a:p>
            <a:r>
              <a:rPr lang="en-IE" dirty="0"/>
              <a:t>Dynamism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6022580" y="4099154"/>
            <a:ext cx="1560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/>
              <a:t>Impunity </a:t>
            </a:r>
          </a:p>
          <a:p>
            <a:r>
              <a:rPr lang="en-IE" dirty="0"/>
              <a:t>Privileged</a:t>
            </a:r>
          </a:p>
        </p:txBody>
      </p:sp>
      <p:cxnSp>
        <p:nvCxnSpPr>
          <p:cNvPr id="4" name="Conexão reta unidirecional 3"/>
          <p:cNvCxnSpPr/>
          <p:nvPr/>
        </p:nvCxnSpPr>
        <p:spPr>
          <a:xfrm>
            <a:off x="7554162" y="2848214"/>
            <a:ext cx="0" cy="174191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7764344" y="3302006"/>
            <a:ext cx="13526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/>
              <a:t>Social </a:t>
            </a:r>
          </a:p>
          <a:p>
            <a:r>
              <a:rPr lang="en-IE" dirty="0"/>
              <a:t>constructed </a:t>
            </a:r>
          </a:p>
          <a:p>
            <a:r>
              <a:rPr lang="en-IE" dirty="0"/>
              <a:t>levels of </a:t>
            </a:r>
          </a:p>
          <a:p>
            <a:r>
              <a:rPr lang="en-IE" dirty="0"/>
              <a:t>reality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4589789" y="5597096"/>
            <a:ext cx="204376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>
                <a:solidFill>
                  <a:schemeClr val="accent1">
                    <a:lumMod val="50000"/>
                  </a:schemeClr>
                </a:solidFill>
              </a:rPr>
              <a:t>CITIZEN INCOME</a:t>
            </a:r>
            <a:endParaRPr lang="pt-PT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6636701" y="4759632"/>
            <a:ext cx="305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000" b="1" dirty="0">
                <a:solidFill>
                  <a:srgbClr val="FF0000"/>
                </a:solidFill>
                <a:hlinkClick r:id="rId3"/>
              </a:rPr>
              <a:t>TRANSFORMATIVE JUSTICE</a:t>
            </a:r>
            <a:endParaRPr lang="pt-PT" sz="2000" b="1" dirty="0">
              <a:solidFill>
                <a:srgbClr val="FF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1799064" y="3863500"/>
            <a:ext cx="231967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>
                <a:solidFill>
                  <a:srgbClr val="FF0000"/>
                </a:solidFill>
                <a:hlinkClick r:id="rId4"/>
              </a:rPr>
              <a:t>ANTI-EXTRATIVISM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4234640" y="1800324"/>
            <a:ext cx="341856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>
                <a:solidFill>
                  <a:schemeClr val="accent1">
                    <a:lumMod val="50000"/>
                  </a:schemeClr>
                </a:solidFill>
              </a:rPr>
              <a:t>ABOLICIONIST DEMOCRACY</a:t>
            </a:r>
          </a:p>
        </p:txBody>
      </p:sp>
      <p:cxnSp>
        <p:nvCxnSpPr>
          <p:cNvPr id="8" name="Conexão reta 7"/>
          <p:cNvCxnSpPr/>
          <p:nvPr/>
        </p:nvCxnSpPr>
        <p:spPr>
          <a:xfrm>
            <a:off x="5501935" y="3127608"/>
            <a:ext cx="8093" cy="42626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xão reta 11"/>
          <p:cNvCxnSpPr/>
          <p:nvPr/>
        </p:nvCxnSpPr>
        <p:spPr>
          <a:xfrm flipH="1" flipV="1">
            <a:off x="5501934" y="4120188"/>
            <a:ext cx="8092" cy="534097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4098888" y="3561712"/>
            <a:ext cx="272863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>
                <a:solidFill>
                  <a:srgbClr val="FF0000"/>
                </a:solidFill>
              </a:rPr>
              <a:t>CENTRIFUGAL SCIENCE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6767518" y="2375218"/>
            <a:ext cx="199311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>
                <a:solidFill>
                  <a:schemeClr val="accent1">
                    <a:lumMod val="50000"/>
                  </a:schemeClr>
                </a:solidFill>
              </a:rPr>
              <a:t>HUMAN RIGHTS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1818597" y="2286034"/>
            <a:ext cx="201324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>
                <a:solidFill>
                  <a:schemeClr val="accent1">
                    <a:lumMod val="50000"/>
                  </a:schemeClr>
                </a:solidFill>
              </a:rPr>
              <a:t>PERMACULTURE</a:t>
            </a:r>
          </a:p>
        </p:txBody>
      </p:sp>
    </p:spTree>
    <p:extLst>
      <p:ext uri="{BB962C8B-B14F-4D97-AF65-F5344CB8AC3E}">
        <p14:creationId xmlns:p14="http://schemas.microsoft.com/office/powerpoint/2010/main" val="26481570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76</Words>
  <Application>Microsoft Office PowerPoint</Application>
  <PresentationFormat>Ecrã Panorâmico</PresentationFormat>
  <Paragraphs>49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Futuros Imaginativos uni-vos</vt:lpstr>
      <vt:lpstr>Imaginatives Future, unite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Antonio Dores</dc:creator>
  <cp:lastModifiedBy>Antonio Dores</cp:lastModifiedBy>
  <cp:revision>5</cp:revision>
  <dcterms:created xsi:type="dcterms:W3CDTF">2018-07-14T09:03:16Z</dcterms:created>
  <dcterms:modified xsi:type="dcterms:W3CDTF">2018-07-20T17:41:29Z</dcterms:modified>
</cp:coreProperties>
</file>