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Folha1!$D$4</c:f>
              <c:strCache>
                <c:ptCount val="1"/>
                <c:pt idx="0">
                  <c:v>anos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Folha1!$D$5:$D$10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60-4FE5-8E92-609D8312A7D3}"/>
            </c:ext>
          </c:extLst>
        </c:ser>
        <c:ser>
          <c:idx val="1"/>
          <c:order val="1"/>
          <c:tx>
            <c:strRef>
              <c:f>Folha1!$E$4</c:f>
              <c:strCache>
                <c:ptCount val="1"/>
                <c:pt idx="0">
                  <c:v>ascendentes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Folha1!$E$5:$E$10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60-4FE5-8E92-609D8312A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5981808"/>
        <c:axId val="185981480"/>
      </c:lineChart>
      <c:catAx>
        <c:axId val="1859818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85981480"/>
        <c:crosses val="autoZero"/>
        <c:auto val="1"/>
        <c:lblAlgn val="ctr"/>
        <c:lblOffset val="100"/>
        <c:noMultiLvlLbl val="0"/>
      </c:catAx>
      <c:valAx>
        <c:axId val="185981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8598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Folha1!$D$4</c:f>
              <c:strCache>
                <c:ptCount val="1"/>
                <c:pt idx="0">
                  <c:v>anos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Folha1!$D$5:$D$25</c:f>
              <c:numCache>
                <c:formatCode>General</c:formatCode>
                <c:ptCount val="21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  <c:pt idx="10">
                  <c:v>200</c:v>
                </c:pt>
                <c:pt idx="11">
                  <c:v>220</c:v>
                </c:pt>
                <c:pt idx="12">
                  <c:v>240</c:v>
                </c:pt>
                <c:pt idx="13">
                  <c:v>260</c:v>
                </c:pt>
                <c:pt idx="14">
                  <c:v>280</c:v>
                </c:pt>
                <c:pt idx="15">
                  <c:v>300</c:v>
                </c:pt>
                <c:pt idx="16">
                  <c:v>320</c:v>
                </c:pt>
                <c:pt idx="17">
                  <c:v>340</c:v>
                </c:pt>
                <c:pt idx="18">
                  <c:v>360</c:v>
                </c:pt>
                <c:pt idx="19">
                  <c:v>380</c:v>
                </c:pt>
                <c:pt idx="20">
                  <c:v>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17-4335-A631-7A6865FE6305}"/>
            </c:ext>
          </c:extLst>
        </c:ser>
        <c:ser>
          <c:idx val="1"/>
          <c:order val="1"/>
          <c:tx>
            <c:strRef>
              <c:f>Folha1!$E$4</c:f>
              <c:strCache>
                <c:ptCount val="1"/>
                <c:pt idx="0">
                  <c:v>ascendentes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Folha1!$E$5:$E$25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8192</c:v>
                </c:pt>
                <c:pt idx="14">
                  <c:v>16384</c:v>
                </c:pt>
                <c:pt idx="15">
                  <c:v>32768</c:v>
                </c:pt>
                <c:pt idx="16">
                  <c:v>65536</c:v>
                </c:pt>
                <c:pt idx="17">
                  <c:v>131072</c:v>
                </c:pt>
                <c:pt idx="18">
                  <c:v>262144</c:v>
                </c:pt>
                <c:pt idx="19">
                  <c:v>524288</c:v>
                </c:pt>
                <c:pt idx="20">
                  <c:v>1048576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17-4335-A631-7A6865FE6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4571648"/>
        <c:axId val="334564432"/>
      </c:lineChart>
      <c:catAx>
        <c:axId val="3345716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34564432"/>
        <c:crosses val="autoZero"/>
        <c:auto val="1"/>
        <c:lblAlgn val="ctr"/>
        <c:lblOffset val="100"/>
        <c:noMultiLvlLbl val="0"/>
      </c:catAx>
      <c:valAx>
        <c:axId val="33456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3457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C5C59-E876-48E5-BD85-F24D657284CF}" type="datetimeFigureOut">
              <a:rPr lang="pt-PT" smtClean="0"/>
              <a:t>14-07-2018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10F2C-78D3-42F6-9EDA-BC9A84C0DA6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24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067F7-4074-43CF-BE48-CBDCE9042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94B2C6-CAD4-48EB-AB9B-6C520559C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A16B53B-E9E4-4C5F-AE0F-49900BB30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14-07-2018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C4C663F-71CD-4D1D-9F1C-7628CC974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3C4346-492C-4ABF-BC91-14C7018D6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102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FD66C-5393-41AB-8D53-8EEAEB6A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490CF7CC-99AB-4B6D-A5AB-A318D3EDF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2F13C51-5D91-4CFB-BA42-F8FF9F11A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14-07-2018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4CBCED2-46B2-4BE8-90F7-5249AF63E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ED02BDE-AFCB-41F2-9481-CBB4E13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800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FA7791-20A8-4210-BB14-9AE4FDD858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D87C09E-F91C-460E-9F65-A5C0DA223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F22DB0E-BDBC-423C-AA83-23BC1852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14-07-2018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8E8E66A-A90C-45CC-BA29-046C8FAF8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B4D9291-BC0A-4B98-8F25-B98E96FCC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080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5600C-9647-438B-96FF-65A31AA1A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D40DE7A-E466-4A57-A8E8-C5DA37A90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609A3D9-6B98-48D8-A2C6-7D5545F30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14-07-2018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6E306F4-64D5-4F2C-980F-53FA7087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6383FB6-4694-4E0B-BCA5-9BF20699D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188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53312-05B9-4B83-88EA-E5E465EAF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5774D93-CDFB-4F07-B290-B97C3B74B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4980406-3AC8-481E-B510-0A9EF6A5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14-07-2018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626B0CF-0EC9-4C09-82AF-FFD0B1EBC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9EEE55-F347-4FCA-AA8C-B5D81F9AA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878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0753B-5E7C-4B8D-8AB2-AA56B7088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620CDE7-1D34-4501-B312-B1994A34A2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D8CF0AD-940B-4C99-9754-F4749BC41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BE477D5-3CBD-4912-8FCC-72910F882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14-07-2018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14FD7D0-2920-4CC8-9E66-53BAB2DA7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E686321-894F-44A8-A6DC-F62F0C29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250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2DD4A-6295-4AA2-B8FC-156740674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8018C32-D6A6-4E63-AD1A-E66733E57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9C5F6EC-E3B5-4B28-893F-C4D5BC133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E64AB02-5837-4E14-B042-645E5B409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E29DAE4C-75AE-4EF5-B4E1-408A289F2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200F5CA9-2B35-4F06-B9B2-3AB8BDE5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14-07-2018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B51E6979-17AC-4949-AB8C-5F98E341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A58ED7BE-3048-41F3-945E-12BBCEBB6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932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ABB9CD-8F40-49DB-8524-8817EC2C9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90839849-C7A9-4FF1-87B0-E9DB1ABC6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14-07-2018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E50A957-B996-4547-A6DB-B58673A8A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83FFBD1-D2A1-4662-869E-2774CD7FE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26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CF5350A-1832-49CD-8504-6A737A8C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14-07-2018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73E97F09-EA4E-49C6-967F-AD36DFAA8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2ED4452-2BCC-48D4-B912-C5C7EF47F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349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13DB1-60F3-4E76-A058-163E0E2D7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2353DED-6E1A-49A9-995C-07666BA13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99F3783-AAF9-4D67-8CB9-BF83143C8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69C257C-49A7-4FBC-9AF5-6748F587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14-07-2018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5DABA6E-C349-423A-B95E-D332BB21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E7D2704-2924-45A3-8DF7-BFC863C5B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021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F4C8A0-9CE1-4927-AA9E-C799D3081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CBC3B064-1FEE-45EA-A45C-64D194122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28B5AB8-678D-47B8-A57C-6C6F5939B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880ED48-DD16-432A-82BA-61439DA43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7942A-0548-4477-84EC-84CEEBEF3233}" type="datetimeFigureOut">
              <a:rPr lang="pt-PT" smtClean="0"/>
              <a:t>14-07-2018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F67C853-B1C8-4AB2-90ED-9F60CA30E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05CA69A-7623-45BF-B8FA-6574CAC41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814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66DB7FD3-DAFE-4E22-8C0A-DEAB9907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5335949-4217-4283-BCE8-4D40760E3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3A41C8B-F9A3-46C7-B25E-E57C87533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7942A-0548-4477-84EC-84CEEBEF3233}" type="datetimeFigureOut">
              <a:rPr lang="pt-PT" smtClean="0"/>
              <a:t>14-07-2018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01474C7-D902-44D1-82E7-0DCBD69B4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38A953F-AA54-4302-955E-738E06B13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B0C1-C1CD-400A-9DF0-DCC28C6E679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014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92548CE-1FA7-422D-AA47-2E8828C20F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407488"/>
              </p:ext>
            </p:extLst>
          </p:nvPr>
        </p:nvGraphicFramePr>
        <p:xfrm>
          <a:off x="1089660" y="15087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479B7872-909B-44CA-A69C-678449FC6D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263101"/>
              </p:ext>
            </p:extLst>
          </p:nvPr>
        </p:nvGraphicFramePr>
        <p:xfrm>
          <a:off x="6987540" y="350901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557CC652-843F-4E6E-9EB4-F8A7EB07C16F}"/>
              </a:ext>
            </a:extLst>
          </p:cNvPr>
          <p:cNvSpPr txBox="1"/>
          <p:nvPr/>
        </p:nvSpPr>
        <p:spPr>
          <a:xfrm>
            <a:off x="7703820" y="2640330"/>
            <a:ext cx="2959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Número de ascendentes em </a:t>
            </a:r>
          </a:p>
          <a:p>
            <a:pPr algn="ctr"/>
            <a:r>
              <a:rPr lang="pt-PT" dirty="0"/>
              <a:t>20 gerações (400 anos)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5342982-AF37-4A51-AE08-5455CAE6ABA0}"/>
              </a:ext>
            </a:extLst>
          </p:cNvPr>
          <p:cNvSpPr txBox="1"/>
          <p:nvPr/>
        </p:nvSpPr>
        <p:spPr>
          <a:xfrm>
            <a:off x="1798320" y="4348579"/>
            <a:ext cx="2900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Número de ascendentes em </a:t>
            </a:r>
          </a:p>
          <a:p>
            <a:pPr algn="ctr"/>
            <a:r>
              <a:rPr lang="pt-PT" dirty="0"/>
              <a:t>5 gerações (100 anos)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C536EA2-9159-45A7-8F36-9B2A48EB9A23}"/>
              </a:ext>
            </a:extLst>
          </p:cNvPr>
          <p:cNvSpPr txBox="1"/>
          <p:nvPr/>
        </p:nvSpPr>
        <p:spPr>
          <a:xfrm>
            <a:off x="501884" y="578525"/>
            <a:ext cx="11518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000" dirty="0" err="1"/>
              <a:t>Percepção</a:t>
            </a:r>
            <a:r>
              <a:rPr lang="pt-PT" sz="4000" dirty="0"/>
              <a:t> da experiência e identidade pessoal e social</a:t>
            </a:r>
          </a:p>
        </p:txBody>
      </p:sp>
    </p:spTree>
    <p:extLst>
      <p:ext uri="{BB962C8B-B14F-4D97-AF65-F5344CB8AC3E}">
        <p14:creationId xmlns:p14="http://schemas.microsoft.com/office/powerpoint/2010/main" val="1128912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</Words>
  <Application>Microsoft Office PowerPoint</Application>
  <PresentationFormat>Ecrã Panorâmico</PresentationFormat>
  <Paragraphs>5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Dores</dc:creator>
  <cp:lastModifiedBy>Antonio Dores</cp:lastModifiedBy>
  <cp:revision>4</cp:revision>
  <dcterms:created xsi:type="dcterms:W3CDTF">2018-07-14T09:03:16Z</dcterms:created>
  <dcterms:modified xsi:type="dcterms:W3CDTF">2018-07-14T09:18:16Z</dcterms:modified>
</cp:coreProperties>
</file>