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11" r:id="rId1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smtClean="0"/>
              <a:t>Processos de 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purificação social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</a:t>
            </a:r>
            <a:r>
              <a:rPr lang="pt-PT" dirty="0" smtClean="0"/>
              <a:t>Dores</a:t>
            </a:r>
          </a:p>
          <a:p>
            <a:r>
              <a:rPr lang="pt-PT" dirty="0" smtClean="0"/>
              <a:t>Outubro 2012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1538" y="2857496"/>
            <a:ext cx="7314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a propósito da manifestação de 15 de Setembro de 2012 em Portugal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</a:t>
            </a:r>
            <a:r>
              <a:rPr lang="pt-PT" sz="2400" dirty="0" smtClean="0">
                <a:hlinkClick r:id="rId5"/>
              </a:rPr>
              <a:t>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Sente-se uma crise global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Portugal, país com índices de participação dos mais baixos, vive mega </a:t>
            </a:r>
            <a:r>
              <a:rPr lang="pt-PT" dirty="0" err="1" smtClean="0"/>
              <a:t>manifs</a:t>
            </a:r>
            <a:r>
              <a:rPr lang="pt-PT" dirty="0" smtClean="0"/>
              <a:t> </a:t>
            </a:r>
          </a:p>
          <a:p>
            <a:r>
              <a:rPr lang="pt-PT" dirty="0" smtClean="0"/>
              <a:t>A incerteza sobre o futuro ganha mais um actor: o povo</a:t>
            </a:r>
          </a:p>
          <a:p>
            <a:r>
              <a:rPr lang="pt-PT" dirty="0" smtClean="0"/>
              <a:t>Nos diferentes países a história de cada um vem ao de cima</a:t>
            </a:r>
          </a:p>
          <a:p>
            <a:r>
              <a:rPr lang="pt-PT" dirty="0" smtClean="0"/>
              <a:t>Internet e iniciativas globais espoletam possibilidades de mobilização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Conceito de </a:t>
            </a:r>
            <a:r>
              <a:rPr lang="pt-PT" dirty="0" err="1" smtClean="0"/>
              <a:t>mov</a:t>
            </a:r>
            <a:r>
              <a:rPr lang="pt-PT" dirty="0" smtClean="0"/>
              <a:t>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Modelo </a:t>
            </a:r>
            <a:r>
              <a:rPr lang="pt-PT" dirty="0" err="1" smtClean="0"/>
              <a:t>mov</a:t>
            </a:r>
            <a:r>
              <a:rPr lang="pt-PT" dirty="0" smtClean="0"/>
              <a:t> operário, parceiro social</a:t>
            </a:r>
          </a:p>
          <a:p>
            <a:r>
              <a:rPr lang="pt-PT" dirty="0" smtClean="0"/>
              <a:t>Não são modelo </a:t>
            </a:r>
            <a:r>
              <a:rPr lang="pt-PT" dirty="0" err="1" smtClean="0"/>
              <a:t>mov</a:t>
            </a:r>
            <a:r>
              <a:rPr lang="pt-PT" dirty="0" smtClean="0"/>
              <a:t> feminista ou nazi</a:t>
            </a:r>
          </a:p>
          <a:p>
            <a:r>
              <a:rPr lang="pt-PT" dirty="0" smtClean="0"/>
              <a:t>Podem os actuais </a:t>
            </a:r>
            <a:r>
              <a:rPr lang="pt-PT" dirty="0" err="1" smtClean="0"/>
              <a:t>mov</a:t>
            </a:r>
            <a:r>
              <a:rPr lang="pt-PT" dirty="0" smtClean="0"/>
              <a:t> sociais provocados pela crise financeira reverter a democracia ou transformá-la? Norte de África, Europa EUA?</a:t>
            </a:r>
          </a:p>
          <a:p>
            <a:r>
              <a:rPr lang="pt-PT" dirty="0" err="1" smtClean="0"/>
              <a:t>Mov</a:t>
            </a:r>
            <a:r>
              <a:rPr lang="pt-PT" dirty="0" smtClean="0"/>
              <a:t> indignados são formados por classes sociais a dispensar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Economia vs sociedade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economia não suporta a sociedade em que se vive: vai mudar a economia ou a sociedade?</a:t>
            </a:r>
          </a:p>
          <a:p>
            <a:r>
              <a:rPr lang="pt-PT" dirty="0" smtClean="0"/>
              <a:t>O exercício da violência, em geral repugnante, começa a ser encarado como uma necessidade de auto-defesa social</a:t>
            </a:r>
          </a:p>
          <a:p>
            <a:r>
              <a:rPr lang="pt-PT" dirty="0" smtClean="0"/>
              <a:t>Risco nazi passa a poder dar votos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Dois tipos de </a:t>
            </a:r>
            <a:r>
              <a:rPr lang="pt-PT" dirty="0" err="1" smtClean="0"/>
              <a:t>mov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Sindical operário e institucionalizado</a:t>
            </a:r>
          </a:p>
          <a:p>
            <a:r>
              <a:rPr lang="pt-PT" dirty="0" err="1" smtClean="0"/>
              <a:t>Expontâneo</a:t>
            </a:r>
            <a:r>
              <a:rPr lang="pt-PT" dirty="0" smtClean="0"/>
              <a:t> de licenciados sem inserção institucional</a:t>
            </a:r>
          </a:p>
          <a:p>
            <a:r>
              <a:rPr lang="pt-PT" dirty="0" smtClean="0"/>
              <a:t>Resultado da actividade política (nomeadamente de deslocalização da economia e de urbanização diferenciada) que é possível agora desfazer.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Diferenças com 1968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Iniciativa local estudantil vs governamental</a:t>
            </a:r>
          </a:p>
          <a:p>
            <a:r>
              <a:rPr lang="pt-PT" dirty="0" smtClean="0"/>
              <a:t>Convergência de quem nunca se tinha encontrado vs reconciliação de alvos da dualização do mercado de trabalho</a:t>
            </a:r>
          </a:p>
          <a:p>
            <a:r>
              <a:rPr lang="pt-PT" dirty="0" smtClean="0"/>
              <a:t>Tempos favoráveis à liberdade vs tempos </a:t>
            </a:r>
            <a:r>
              <a:rPr lang="pt-PT" dirty="0" err="1" smtClean="0"/>
              <a:t>securitários</a:t>
            </a:r>
            <a:r>
              <a:rPr lang="pt-PT" dirty="0" smtClean="0"/>
              <a:t> </a:t>
            </a:r>
          </a:p>
          <a:p>
            <a:r>
              <a:rPr lang="pt-PT" dirty="0" smtClean="0"/>
              <a:t>Necessidade de aprender a sobreviver a processos de vitimação profissional e nacional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História dos </a:t>
            </a:r>
            <a:r>
              <a:rPr lang="pt-PT" dirty="0" err="1" smtClean="0"/>
              <a:t>mov</a:t>
            </a:r>
            <a:r>
              <a:rPr lang="pt-PT" dirty="0" smtClean="0"/>
              <a:t> em Portugal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Inspiração global FSM, Primavera Árabe, Indignados e </a:t>
            </a:r>
            <a:r>
              <a:rPr lang="pt-PT" dirty="0" err="1" smtClean="0"/>
              <a:t>Occupy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Contenção nacional: escassez da participação, abuso político dos partidos, repressão institucionalmente organizada (sobretudo na área da justiça) e não escrutinada.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Consciência colectiva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Evidência do logro da sociedade do conhecimento</a:t>
            </a:r>
          </a:p>
          <a:p>
            <a:r>
              <a:rPr lang="pt-PT" dirty="0" smtClean="0"/>
              <a:t>Aumentam as distâncias ao centro, com custos de desintegração social</a:t>
            </a:r>
          </a:p>
          <a:p>
            <a:r>
              <a:rPr lang="pt-PT" dirty="0" smtClean="0"/>
              <a:t>Destruição de forças produtivas e instrumentos de auto-governação</a:t>
            </a:r>
          </a:p>
          <a:p>
            <a:r>
              <a:rPr lang="pt-PT" dirty="0" smtClean="0"/>
              <a:t>A política de convergência revela-se hipocritamente menosprezo explorador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Sacríficio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Culpabilização da vítima soberana como bode expiatório das opções governativas </a:t>
            </a:r>
          </a:p>
          <a:p>
            <a:endParaRPr lang="pt-PT" dirty="0" smtClean="0"/>
          </a:p>
          <a:p>
            <a:r>
              <a:rPr lang="pt-PT" smtClean="0"/>
              <a:t>Utilização </a:t>
            </a:r>
            <a:r>
              <a:rPr lang="pt-PT" dirty="0" smtClean="0"/>
              <a:t>da apropriação da degradação das instituições democráticas como instrumento </a:t>
            </a:r>
            <a:r>
              <a:rPr lang="pt-PT" smtClean="0"/>
              <a:t>de vitimização </a:t>
            </a:r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371</Words>
  <Application>Microsoft Office PowerPoint</Application>
  <PresentationFormat>Apresentação no Ecrã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Modelo de apresentação predefinido</vt:lpstr>
      <vt:lpstr>Processos de  purificação social</vt:lpstr>
      <vt:lpstr>Sente-se uma crise global</vt:lpstr>
      <vt:lpstr>Conceito de mov social</vt:lpstr>
      <vt:lpstr>Economia vs sociedade</vt:lpstr>
      <vt:lpstr>Dois tipos de mov</vt:lpstr>
      <vt:lpstr>Diferenças com 1968</vt:lpstr>
      <vt:lpstr>História dos mov em Portugal</vt:lpstr>
      <vt:lpstr>Consciência colectiva</vt:lpstr>
      <vt:lpstr>Sacríficio 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134</cp:revision>
  <dcterms:created xsi:type="dcterms:W3CDTF">2005-12-05T12:20:13Z</dcterms:created>
  <dcterms:modified xsi:type="dcterms:W3CDTF">2012-10-29T20:46:47Z</dcterms:modified>
</cp:coreProperties>
</file>