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8" r:id="rId2"/>
    <p:sldId id="310" r:id="rId3"/>
    <p:sldId id="311" r:id="rId4"/>
    <p:sldId id="317" r:id="rId5"/>
    <p:sldId id="318" r:id="rId6"/>
    <p:sldId id="319" r:id="rId7"/>
    <p:sldId id="320" r:id="rId8"/>
    <p:sldId id="321" r:id="rId9"/>
    <p:sldId id="322" r:id="rId10"/>
    <p:sldId id="323" r:id="rId11"/>
    <p:sldId id="324" r:id="rId12"/>
    <p:sldId id="316" r:id="rId13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 autoAdjust="0"/>
    <p:restoredTop sz="94629" autoAdjust="0"/>
  </p:normalViewPr>
  <p:slideViewPr>
    <p:cSldViewPr>
      <p:cViewPr varScale="1">
        <p:scale>
          <a:sx n="69" d="100"/>
          <a:sy n="69" d="100"/>
        </p:scale>
        <p:origin x="141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/>
              <a:t>Clique para editar os estilos de texto do modelo global</a:t>
            </a:r>
          </a:p>
          <a:p>
            <a:pPr lvl="1"/>
            <a:r>
              <a:rPr lang="pt-PT" noProof="0"/>
              <a:t>Segundo nível</a:t>
            </a:r>
          </a:p>
          <a:p>
            <a:pPr lvl="2"/>
            <a:r>
              <a:rPr lang="pt-PT" noProof="0"/>
              <a:t>Terceiro nível</a:t>
            </a:r>
          </a:p>
          <a:p>
            <a:pPr lvl="3"/>
            <a:r>
              <a:rPr lang="pt-PT" noProof="0"/>
              <a:t>Quarto nível</a:t>
            </a:r>
          </a:p>
          <a:p>
            <a:pPr lvl="4"/>
            <a:r>
              <a:rPr lang="pt-PT" noProof="0"/>
              <a:t>Quinto nível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6AC58C0-D745-4061-93C7-25EA45DE1990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5362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5363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0F17C4-558C-490F-8E5A-19E756E4785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7410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7411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8EEB62-EB51-4152-8C44-22B2612E9F1C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9458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9459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8B3C37-FE50-475F-8BBB-4D569940D697}" type="slidenum">
              <a:rPr lang="pt-PT" smtClean="0"/>
              <a:pPr/>
              <a:t>3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1746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1747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795030-22E3-46EB-A526-6A1F87AD00AC}" type="slidenum">
              <a:rPr lang="pt-PT" smtClean="0"/>
              <a:pPr/>
              <a:t>12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/>
              <a:t>Faça clique para editar o estilo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D38FC-6968-4AE0-9235-A56408494B6B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7BBAC-0CCD-42E9-81D8-419AB3B32C7E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FA531-15E1-49F9-BA31-6F355DD377D0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DD116-A305-4774-8A6F-2128373B27B2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2F3C3-BC5D-438A-B4DF-A9FA5DD1F091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6DFB7-49DA-430C-BADC-77CC131D2FE6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EC008-1800-4C6E-8973-3E9E98D067B9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FE1DE-5612-43BF-8015-8DF61B4E6F4A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AAB7C-4434-4447-B404-8CB63ED7932A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0703B-929C-4705-B5FA-B6B3766151E9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E69D7-81C8-4692-98AE-0D9E006BEEC5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C484FB6-3A43-465B-8F9C-B73FDCC6F82B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scte.pt/~apa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scte.pt/~apad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PT" b="1" dirty="0"/>
              <a:t>Abolicionismo da violência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643438"/>
            <a:ext cx="6400800" cy="995362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spcBef>
                <a:spcPts val="0"/>
              </a:spcBef>
              <a:defRPr/>
            </a:pPr>
            <a:endParaRPr lang="en-US" dirty="0"/>
          </a:p>
          <a:p>
            <a:pPr eaLnBrk="1" hangingPunct="1">
              <a:spcBef>
                <a:spcPts val="0"/>
              </a:spcBef>
              <a:defRPr/>
            </a:pPr>
            <a:r>
              <a:rPr lang="en-US" dirty="0"/>
              <a:t>António Pedro Dores, </a:t>
            </a:r>
            <a:r>
              <a:rPr lang="en-US" dirty="0">
                <a:hlinkClick r:id="rId3"/>
              </a:rPr>
              <a:t>http://iscte.pt/~apad</a:t>
            </a:r>
            <a:r>
              <a:rPr lang="en-US" dirty="0"/>
              <a:t> 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dirty="0"/>
              <a:t>Lisboa, </a:t>
            </a:r>
            <a:r>
              <a:rPr lang="en-US" dirty="0" err="1"/>
              <a:t>Março</a:t>
            </a:r>
            <a:r>
              <a:rPr lang="en-US" dirty="0"/>
              <a:t> de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7045AD-3448-41DB-9F62-DCE2272D8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Feminismo punitivo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5460CE6-BE95-411B-899B-700E06B74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Quadro geral de movimentos identitários (de vítimas)</a:t>
            </a:r>
          </a:p>
          <a:p>
            <a:r>
              <a:rPr lang="pt-PT" dirty="0"/>
              <a:t>Reclamação de direitos humanos – mulheres, crianças, povos primeiros, imigrantes</a:t>
            </a:r>
          </a:p>
          <a:p>
            <a:r>
              <a:rPr lang="pt-PT" dirty="0"/>
              <a:t>Subordinação às lógicas revanchistas do estado, continuando a violência através da reivindicação de execução de penas</a:t>
            </a:r>
          </a:p>
        </p:txBody>
      </p:sp>
    </p:spTree>
    <p:extLst>
      <p:ext uri="{BB962C8B-B14F-4D97-AF65-F5344CB8AC3E}">
        <p14:creationId xmlns:p14="http://schemas.microsoft.com/office/powerpoint/2010/main" val="861812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B9B175-299D-4B9E-96D4-6827396EA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Quem quer abolir a violência?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A701078A-25F1-4A32-BBB2-DD667B692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A violência de género, doméstica e policial são violências estruturais </a:t>
            </a:r>
          </a:p>
          <a:p>
            <a:r>
              <a:rPr lang="pt-PT" dirty="0"/>
              <a:t>A manutenção das hierarquias sociais recorre à ameaça realista do uso da violência</a:t>
            </a:r>
          </a:p>
          <a:p>
            <a:r>
              <a:rPr lang="pt-PT" dirty="0"/>
              <a:t>A supremacia de género ganha terreno</a:t>
            </a:r>
          </a:p>
          <a:p>
            <a:r>
              <a:rPr lang="pt-PT" dirty="0"/>
              <a:t>A indiferença pelo destino das crianças pobres é </a:t>
            </a:r>
            <a:r>
              <a:rPr lang="pt-PT"/>
              <a:t>mau augúrio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587685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ítulo 1"/>
          <p:cNvSpPr>
            <a:spLocks noGrp="1"/>
          </p:cNvSpPr>
          <p:nvPr>
            <p:ph type="title"/>
          </p:nvPr>
        </p:nvSpPr>
        <p:spPr>
          <a:xfrm>
            <a:off x="357188" y="2214563"/>
            <a:ext cx="8229600" cy="1071562"/>
          </a:xfrm>
        </p:spPr>
        <p:txBody>
          <a:bodyPr/>
          <a:lstStyle/>
          <a:p>
            <a:pPr eaLnBrk="1" hangingPunct="1"/>
            <a:r>
              <a:rPr lang="en-US"/>
              <a:t>FIM</a:t>
            </a:r>
          </a:p>
        </p:txBody>
      </p:sp>
      <p:sp>
        <p:nvSpPr>
          <p:cNvPr id="3" name="Subtítulo 2"/>
          <p:cNvSpPr txBox="1">
            <a:spLocks/>
          </p:cNvSpPr>
          <p:nvPr/>
        </p:nvSpPr>
        <p:spPr>
          <a:xfrm>
            <a:off x="1357313" y="4500563"/>
            <a:ext cx="6400800" cy="14001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ctr">
              <a:spcBef>
                <a:spcPts val="0"/>
              </a:spcBef>
              <a:defRPr/>
            </a:pPr>
            <a:r>
              <a:rPr lang="en-US" sz="2400" kern="0" dirty="0">
                <a:latin typeface="+mn-lt"/>
              </a:rPr>
              <a:t>António Pedro Dores, </a:t>
            </a:r>
            <a:r>
              <a:rPr lang="en-US" sz="2400" kern="0" dirty="0">
                <a:latin typeface="+mn-lt"/>
                <a:hlinkClick r:id="rId3"/>
              </a:rPr>
              <a:t>http://iscte.pt/~apad</a:t>
            </a:r>
            <a:r>
              <a:rPr lang="en-US" sz="2400" kern="0" dirty="0">
                <a:latin typeface="+mn-lt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Temas </a:t>
            </a:r>
          </a:p>
        </p:txBody>
      </p:sp>
      <p:sp>
        <p:nvSpPr>
          <p:cNvPr id="16386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Há</a:t>
            </a:r>
            <a:r>
              <a:rPr lang="en-US" dirty="0"/>
              <a:t> </a:t>
            </a:r>
            <a:r>
              <a:rPr lang="en-US" dirty="0" err="1"/>
              <a:t>violência</a:t>
            </a:r>
            <a:r>
              <a:rPr lang="en-US" dirty="0"/>
              <a:t> que se </a:t>
            </a:r>
            <a:r>
              <a:rPr lang="en-US" dirty="0" err="1"/>
              <a:t>revela</a:t>
            </a:r>
            <a:r>
              <a:rPr lang="en-US" dirty="0"/>
              <a:t> </a:t>
            </a:r>
            <a:r>
              <a:rPr lang="en-US" dirty="0" err="1"/>
              <a:t>escandalosa</a:t>
            </a:r>
            <a:r>
              <a:rPr lang="en-US" dirty="0"/>
              <a:t> e </a:t>
            </a:r>
            <a:r>
              <a:rPr lang="en-US" dirty="0" err="1"/>
              <a:t>há</a:t>
            </a:r>
            <a:r>
              <a:rPr lang="en-US" dirty="0"/>
              <a:t> o </a:t>
            </a:r>
            <a:r>
              <a:rPr lang="en-US" dirty="0" err="1"/>
              <a:t>escândalo</a:t>
            </a:r>
            <a:r>
              <a:rPr lang="en-US" dirty="0"/>
              <a:t> da </a:t>
            </a:r>
            <a:r>
              <a:rPr lang="en-US" dirty="0" err="1"/>
              <a:t>indiferença</a:t>
            </a:r>
            <a:r>
              <a:rPr lang="en-US" dirty="0"/>
              <a:t> social </a:t>
            </a:r>
            <a:r>
              <a:rPr lang="en-US" dirty="0" err="1"/>
              <a:t>perante</a:t>
            </a:r>
            <a:r>
              <a:rPr lang="en-US" dirty="0"/>
              <a:t> a extrema </a:t>
            </a:r>
            <a:r>
              <a:rPr lang="en-US" dirty="0" err="1"/>
              <a:t>violência</a:t>
            </a:r>
            <a:endParaRPr lang="en-US" dirty="0"/>
          </a:p>
          <a:p>
            <a:pPr eaLnBrk="1" hangingPunct="1"/>
            <a:r>
              <a:rPr lang="en-US" dirty="0"/>
              <a:t>O </a:t>
            </a:r>
            <a:r>
              <a:rPr lang="en-US" dirty="0" err="1"/>
              <a:t>moralismo</a:t>
            </a:r>
            <a:r>
              <a:rPr lang="en-US" dirty="0"/>
              <a:t> </a:t>
            </a:r>
            <a:r>
              <a:rPr lang="en-US" dirty="0" err="1"/>
              <a:t>obscurece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conhecimentos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o que </a:t>
            </a:r>
            <a:r>
              <a:rPr lang="en-US" dirty="0" err="1"/>
              <a:t>seja</a:t>
            </a:r>
            <a:r>
              <a:rPr lang="en-US" dirty="0"/>
              <a:t> a </a:t>
            </a:r>
            <a:r>
              <a:rPr lang="en-US" dirty="0" err="1"/>
              <a:t>violência</a:t>
            </a:r>
            <a:endParaRPr lang="en-US" dirty="0"/>
          </a:p>
          <a:p>
            <a:pPr eaLnBrk="1" hangingPunct="1"/>
            <a:r>
              <a:rPr lang="en-US" dirty="0"/>
              <a:t>O </a:t>
            </a:r>
            <a:r>
              <a:rPr lang="en-US" dirty="0" err="1"/>
              <a:t>supremacismo</a:t>
            </a:r>
            <a:r>
              <a:rPr lang="en-US" dirty="0"/>
              <a:t> </a:t>
            </a:r>
            <a:r>
              <a:rPr lang="en-US" dirty="0" err="1"/>
              <a:t>tem</a:t>
            </a:r>
            <a:r>
              <a:rPr lang="en-US" dirty="0"/>
              <a:t> um </a:t>
            </a:r>
            <a:r>
              <a:rPr lang="en-US" dirty="0" err="1"/>
              <a:t>papel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organização</a:t>
            </a:r>
            <a:r>
              <a:rPr lang="en-US" dirty="0"/>
              <a:t> da </a:t>
            </a:r>
            <a:r>
              <a:rPr lang="en-US" dirty="0" err="1"/>
              <a:t>grande</a:t>
            </a:r>
            <a:r>
              <a:rPr lang="en-US" dirty="0"/>
              <a:t> </a:t>
            </a:r>
            <a:r>
              <a:rPr lang="en-US" dirty="0" err="1"/>
              <a:t>violência</a:t>
            </a:r>
            <a:r>
              <a:rPr lang="en-US" dirty="0"/>
              <a:t> social</a:t>
            </a:r>
          </a:p>
          <a:p>
            <a:pPr eaLnBrk="1" hangingPunct="1"/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Problemas 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28625" y="1357313"/>
            <a:ext cx="8229600" cy="4525962"/>
          </a:xfrm>
        </p:spPr>
        <p:txBody>
          <a:bodyPr/>
          <a:lstStyle/>
          <a:p>
            <a:pPr eaLnBrk="1" hangingPunct="1"/>
            <a:r>
              <a:rPr lang="en-US" dirty="0" err="1"/>
              <a:t>Segredos</a:t>
            </a:r>
            <a:r>
              <a:rPr lang="en-US" dirty="0"/>
              <a:t> </a:t>
            </a:r>
            <a:r>
              <a:rPr lang="en-US" dirty="0" err="1"/>
              <a:t>sociais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tabus</a:t>
            </a:r>
            <a:r>
              <a:rPr lang="en-US" dirty="0"/>
              <a:t> (</a:t>
            </a:r>
            <a:r>
              <a:rPr lang="en-US" sz="2400" dirty="0"/>
              <a:t>ex: </a:t>
            </a:r>
            <a:r>
              <a:rPr lang="en-US" sz="2400" dirty="0" err="1"/>
              <a:t>violência</a:t>
            </a:r>
            <a:r>
              <a:rPr lang="en-US" sz="2400" dirty="0"/>
              <a:t> </a:t>
            </a:r>
            <a:r>
              <a:rPr lang="en-US" sz="2400" dirty="0" err="1"/>
              <a:t>institucional</a:t>
            </a:r>
            <a:r>
              <a:rPr lang="en-US" dirty="0"/>
              <a:t>)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As </a:t>
            </a:r>
            <a:r>
              <a:rPr lang="en-US" dirty="0" err="1"/>
              <a:t>ciências</a:t>
            </a:r>
            <a:r>
              <a:rPr lang="en-US" dirty="0"/>
              <a:t> </a:t>
            </a:r>
            <a:r>
              <a:rPr lang="en-US" dirty="0" err="1"/>
              <a:t>sociais</a:t>
            </a:r>
            <a:r>
              <a:rPr lang="en-US" dirty="0"/>
              <a:t>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violam</a:t>
            </a:r>
            <a:r>
              <a:rPr lang="en-US" dirty="0"/>
              <a:t> </a:t>
            </a:r>
            <a:r>
              <a:rPr lang="en-US" dirty="0" err="1"/>
              <a:t>tais</a:t>
            </a:r>
            <a:r>
              <a:rPr lang="en-US" dirty="0"/>
              <a:t> </a:t>
            </a:r>
            <a:r>
              <a:rPr lang="en-US" dirty="0" err="1"/>
              <a:t>segredos</a:t>
            </a: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A </a:t>
            </a:r>
            <a:r>
              <a:rPr lang="en-US" dirty="0" err="1"/>
              <a:t>civilização</a:t>
            </a:r>
            <a:r>
              <a:rPr lang="en-US" dirty="0"/>
              <a:t> </a:t>
            </a:r>
            <a:r>
              <a:rPr lang="en-US" dirty="0" err="1"/>
              <a:t>apoia</a:t>
            </a:r>
            <a:r>
              <a:rPr lang="en-US" dirty="0"/>
              <a:t>-se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modos</a:t>
            </a:r>
            <a:r>
              <a:rPr lang="en-US" dirty="0"/>
              <a:t> de  </a:t>
            </a:r>
            <a:r>
              <a:rPr lang="en-US" dirty="0" err="1"/>
              <a:t>imposição</a:t>
            </a:r>
            <a:r>
              <a:rPr lang="en-US" dirty="0"/>
              <a:t> do </a:t>
            </a:r>
            <a:r>
              <a:rPr lang="en-US" dirty="0" err="1"/>
              <a:t>temor</a:t>
            </a:r>
            <a:r>
              <a:rPr lang="en-US" dirty="0"/>
              <a:t> da </a:t>
            </a:r>
            <a:r>
              <a:rPr lang="en-US" dirty="0" err="1"/>
              <a:t>violência</a:t>
            </a:r>
            <a:r>
              <a:rPr lang="en-US" dirty="0"/>
              <a:t> extrema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EABD50-C628-40A3-9A26-31CC70CA9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Movimentos sociais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74E9325-BC70-42CA-BCBF-C22F62595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dirty="0"/>
              <a:t>Direitos humanos, os pacifistas, os dos povos primeiros, os </a:t>
            </a:r>
            <a:r>
              <a:rPr lang="pt-PT" dirty="0" err="1"/>
              <a:t>anti-esclavagistas</a:t>
            </a:r>
            <a:r>
              <a:rPr lang="pt-PT" dirty="0"/>
              <a:t> entretanto transformados em </a:t>
            </a:r>
            <a:r>
              <a:rPr lang="pt-PT" dirty="0" err="1"/>
              <a:t>anti-racistas</a:t>
            </a:r>
            <a:r>
              <a:rPr lang="pt-PT" dirty="0"/>
              <a:t>, os de </a:t>
            </a:r>
            <a:r>
              <a:rPr lang="pt-PT" dirty="0" err="1"/>
              <a:t>protecção</a:t>
            </a:r>
            <a:r>
              <a:rPr lang="pt-PT" dirty="0"/>
              <a:t> dos animais e da natureza, feministas, LGBTI, contra o abuso sexual de crianças, contra a guerra nas estradas, movimentos </a:t>
            </a:r>
            <a:r>
              <a:rPr lang="pt-PT" dirty="0" err="1"/>
              <a:t>anti-terroristas</a:t>
            </a:r>
            <a:r>
              <a:rPr lang="pt-PT" dirty="0"/>
              <a:t>, pelo respeito dos direitos dos presos, etc.</a:t>
            </a:r>
          </a:p>
        </p:txBody>
      </p:sp>
    </p:spTree>
    <p:extLst>
      <p:ext uri="{BB962C8B-B14F-4D97-AF65-F5344CB8AC3E}">
        <p14:creationId xmlns:p14="http://schemas.microsoft.com/office/powerpoint/2010/main" val="3165273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FECF72-2F77-4897-97CF-4F07B097D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Movimento abolicionista 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00645AB-F924-40CE-87A1-86D19A9AB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dirty="0"/>
              <a:t>O sucesso (da abolição da escravatura) é a redução das práticas alvo de crítica moral e social de níveis de frequência mais elevados, com a tolerância e participação dos estados, para níveis de frequência menos elevados e sem a tolerância dos estados.  </a:t>
            </a:r>
          </a:p>
          <a:p>
            <a:endParaRPr lang="pt-PT" dirty="0"/>
          </a:p>
          <a:p>
            <a:pPr marL="0" indent="0">
              <a:buNone/>
            </a:pPr>
            <a:r>
              <a:rPr lang="pt-PT" dirty="0"/>
              <a:t>A violência de género, prisões, refugiados?</a:t>
            </a:r>
          </a:p>
        </p:txBody>
      </p:sp>
    </p:spTree>
    <p:extLst>
      <p:ext uri="{BB962C8B-B14F-4D97-AF65-F5344CB8AC3E}">
        <p14:creationId xmlns:p14="http://schemas.microsoft.com/office/powerpoint/2010/main" val="2703935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FCCD1C-B799-4664-98F9-03172CE0B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Abolicionismo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B7D2959-BDAA-4BA1-8363-F8C0BC3DA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pt-PT" dirty="0"/>
              <a:t>Ingénuo (progressismo pós-guerra)</a:t>
            </a:r>
          </a:p>
          <a:p>
            <a:endParaRPr lang="pt-PT" dirty="0"/>
          </a:p>
          <a:p>
            <a:r>
              <a:rPr lang="pt-PT" dirty="0"/>
              <a:t>Realista (tradições ameríndias e dos descendentes dos escravos contra o genocídio imperial)</a:t>
            </a:r>
          </a:p>
          <a:p>
            <a:endParaRPr lang="pt-PT" dirty="0"/>
          </a:p>
          <a:p>
            <a:r>
              <a:rPr lang="pt-PT" dirty="0" err="1"/>
              <a:t>Actuais</a:t>
            </a:r>
            <a:r>
              <a:rPr lang="pt-PT" dirty="0"/>
              <a:t> (posições individuais, profissionais, públicas) </a:t>
            </a:r>
          </a:p>
        </p:txBody>
      </p:sp>
    </p:spTree>
    <p:extLst>
      <p:ext uri="{BB962C8B-B14F-4D97-AF65-F5344CB8AC3E}">
        <p14:creationId xmlns:p14="http://schemas.microsoft.com/office/powerpoint/2010/main" val="3625429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9724F1-88E4-4120-B62D-7A418E1A6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Desresponsabilização política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A0C86A9-8102-4D34-BB73-1BF266F10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Por via judicial, reduz a violência a caso de polícia, isto é, à violência de baixo para cima, e torna impune a violência de cima para baixo.</a:t>
            </a:r>
          </a:p>
          <a:p>
            <a:r>
              <a:rPr lang="pt-PT" dirty="0"/>
              <a:t>Por via partidária, nenhum partido se atreve a denunciar o (</a:t>
            </a:r>
            <a:r>
              <a:rPr lang="pt-PT" dirty="0" err="1"/>
              <a:t>ab</a:t>
            </a:r>
            <a:r>
              <a:rPr lang="pt-PT" dirty="0"/>
              <a:t>)uso da violência pelo estado, porque isso é a base de existência do estado</a:t>
            </a:r>
          </a:p>
        </p:txBody>
      </p:sp>
    </p:spTree>
    <p:extLst>
      <p:ext uri="{BB962C8B-B14F-4D97-AF65-F5344CB8AC3E}">
        <p14:creationId xmlns:p14="http://schemas.microsoft.com/office/powerpoint/2010/main" val="859790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9707ED-5B53-4380-9F22-A1165CB12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Violência 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AF3900F4-FC8F-4207-8DF7-1890CEA2B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Duplicidade humana perante a violência: a nossa e a dos outros</a:t>
            </a:r>
          </a:p>
          <a:p>
            <a:r>
              <a:rPr lang="pt-PT" dirty="0"/>
              <a:t>O mito mafioso da </a:t>
            </a:r>
            <a:r>
              <a:rPr lang="pt-PT" dirty="0" err="1"/>
              <a:t>protecção</a:t>
            </a:r>
            <a:r>
              <a:rPr lang="pt-PT" dirty="0"/>
              <a:t> do estado</a:t>
            </a:r>
          </a:p>
          <a:p>
            <a:r>
              <a:rPr lang="pt-PT" dirty="0"/>
              <a:t>Tipos de violência:</a:t>
            </a:r>
          </a:p>
          <a:p>
            <a:endParaRPr lang="pt-PT" dirty="0"/>
          </a:p>
          <a:p>
            <a:endParaRPr lang="pt-PT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90695360-4BDC-4412-9E39-167281D954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450532"/>
              </p:ext>
            </p:extLst>
          </p:nvPr>
        </p:nvGraphicFramePr>
        <p:xfrm>
          <a:off x="683568" y="4149080"/>
          <a:ext cx="8136904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452">
                  <a:extLst>
                    <a:ext uri="{9D8B030D-6E8A-4147-A177-3AD203B41FA5}">
                      <a16:colId xmlns:a16="http://schemas.microsoft.com/office/drawing/2014/main" val="4259118738"/>
                    </a:ext>
                  </a:extLst>
                </a:gridCol>
                <a:gridCol w="4068452">
                  <a:extLst>
                    <a:ext uri="{9D8B030D-6E8A-4147-A177-3AD203B41FA5}">
                      <a16:colId xmlns:a16="http://schemas.microsoft.com/office/drawing/2014/main" val="7862059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pt-PT" sz="3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violência estrutural 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PT" sz="3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império</a:t>
                      </a:r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4570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pt-PT" sz="3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violência física 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PT" sz="3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juridica</a:t>
                      </a:r>
                      <a:r>
                        <a:rPr kumimoji="0" lang="pt-PT" sz="3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 condenável</a:t>
                      </a:r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190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pt-PT" sz="3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luta pela existência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PT" sz="3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pré-moral</a:t>
                      </a:r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2973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2039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F4F748-A16E-492A-9785-DA5EDC075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Ciclos de violência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397C480-C02F-4614-856D-2B39A29D2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Lei do mais forte</a:t>
            </a:r>
          </a:p>
          <a:p>
            <a:r>
              <a:rPr lang="pt-PT" dirty="0"/>
              <a:t>Erros da lei do mais forte</a:t>
            </a:r>
          </a:p>
          <a:p>
            <a:r>
              <a:rPr lang="pt-PT" dirty="0"/>
              <a:t>Retaliação </a:t>
            </a:r>
          </a:p>
          <a:p>
            <a:r>
              <a:rPr lang="pt-PT" dirty="0"/>
              <a:t>Ameaça credível </a:t>
            </a:r>
          </a:p>
          <a:p>
            <a:r>
              <a:rPr lang="pt-PT" dirty="0"/>
              <a:t>A vingança consagrada judicialmente</a:t>
            </a:r>
          </a:p>
          <a:p>
            <a:r>
              <a:rPr lang="pt-PT" dirty="0"/>
              <a:t>Experiência de </a:t>
            </a:r>
            <a:r>
              <a:rPr lang="pt-PT" dirty="0" err="1"/>
              <a:t>Milgram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712124521"/>
      </p:ext>
    </p:extLst>
  </p:cSld>
  <p:clrMapOvr>
    <a:masterClrMapping/>
  </p:clrMapOvr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8578</TotalTime>
  <Words>453</Words>
  <Application>Microsoft Office PowerPoint</Application>
  <PresentationFormat>On-screen Show (4:3)</PresentationFormat>
  <Paragraphs>62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Arial</vt:lpstr>
      <vt:lpstr>Modelo de apresentação predefinido</vt:lpstr>
      <vt:lpstr>Abolicionismo da violência</vt:lpstr>
      <vt:lpstr>Temas </vt:lpstr>
      <vt:lpstr>Problemas </vt:lpstr>
      <vt:lpstr>Movimentos sociais</vt:lpstr>
      <vt:lpstr>Movimento abolicionista </vt:lpstr>
      <vt:lpstr>Abolicionismo</vt:lpstr>
      <vt:lpstr>Desresponsabilização política</vt:lpstr>
      <vt:lpstr>Violência </vt:lpstr>
      <vt:lpstr>Ciclos de violência</vt:lpstr>
      <vt:lpstr>Feminismo punitivo</vt:lpstr>
      <vt:lpstr>Quem quer abolir a violência?</vt:lpstr>
      <vt:lpstr>FIM</vt:lpstr>
    </vt:vector>
  </TitlesOfParts>
  <Company>O nome da sua organização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O seu nome de utilizador</dc:creator>
  <cp:lastModifiedBy>Antonio Dores</cp:lastModifiedBy>
  <cp:revision>283</cp:revision>
  <dcterms:created xsi:type="dcterms:W3CDTF">2005-12-05T12:20:13Z</dcterms:created>
  <dcterms:modified xsi:type="dcterms:W3CDTF">2019-03-19T09:55:44Z</dcterms:modified>
</cp:coreProperties>
</file>