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215BC-1BB9-4FD1-9167-8E13C38C9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C541DF-2582-47CF-B78B-E423F161C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F8C7213-0B07-41E3-BB0D-DB9A0886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21AA-A883-4152-9B01-24B595B17880}" type="datetimeFigureOut">
              <a:rPr lang="pt-PT" smtClean="0"/>
              <a:t>30/01/2021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523455A-C945-457B-8982-A4885985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73D12E1-CF3D-431B-BDC4-D0C1564A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C13-67CA-435D-AF52-25278154F8A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152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A1BD2-0104-463C-ABE1-5666EC9CD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E1CE552-AC86-42A1-B134-0685F9629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515879A-CFE4-4BBB-840E-7A5EB4C7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21AA-A883-4152-9B01-24B595B17880}" type="datetimeFigureOut">
              <a:rPr lang="pt-PT" smtClean="0"/>
              <a:t>30/01/2021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3EC631F-6205-4B25-B6F5-44D97161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F6451F7-61D7-4F60-B275-C84972D0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C13-67CA-435D-AF52-25278154F8A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68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713347-7100-4301-93EC-FF9D8B50F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295C62D-B33A-4608-B672-78AA1A461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BD542CF-5D7E-4E3E-AF5A-88AFAB08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21AA-A883-4152-9B01-24B595B17880}" type="datetimeFigureOut">
              <a:rPr lang="pt-PT" smtClean="0"/>
              <a:t>30/01/2021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CA43B78-5044-4B7F-B40E-993C6F23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5EE455D-3556-4F50-8A21-E3C4D6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C13-67CA-435D-AF52-25278154F8A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517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65D03-ED01-47BC-8AE4-07AEC486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C96868A-EF78-46F1-904E-FADC96649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A98A0F6-5EA0-42B1-8F4F-110A7A68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21AA-A883-4152-9B01-24B595B17880}" type="datetimeFigureOut">
              <a:rPr lang="pt-PT" smtClean="0"/>
              <a:t>30/01/2021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74B80A8-189F-46C2-98A6-C5C5F3C1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079F1C0-2668-4812-882D-CECE8DE8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C13-67CA-435D-AF52-25278154F8A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41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26A00-C22C-4D1A-82CD-07048439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9EB4BED-02D8-4102-92EE-2AE57FDF0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40945E0-B21D-4F52-B3E2-ED9D4060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21AA-A883-4152-9B01-24B595B17880}" type="datetimeFigureOut">
              <a:rPr lang="pt-PT" smtClean="0"/>
              <a:t>30/01/2021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5760A15-32D1-4514-B4B1-FDF5B119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35191EE-D10E-4650-9472-87F08159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C13-67CA-435D-AF52-25278154F8A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424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32C65-C0B1-48DB-B7A2-064594D54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D180FB4-D109-4AFF-9F7E-1FF7AA48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C7A4C80-403E-405F-9190-256906A0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3A30EB8-D8D6-4C28-9516-7B46DBA0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21AA-A883-4152-9B01-24B595B17880}" type="datetimeFigureOut">
              <a:rPr lang="pt-PT" smtClean="0"/>
              <a:t>30/01/2021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BB20DF7-5121-400C-8795-6F62C44B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9F24027-043B-4855-966E-E785BBEF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C13-67CA-435D-AF52-25278154F8A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682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A8081-ABF0-4995-BA5B-A209A2EF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46B3CF5-DF3C-4DB3-AC28-C27E1A9B6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5306FCE-242A-4182-AFBF-1585DAB22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52E1EC3-640B-4258-B75D-2BF623E12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848459C-EC43-4C05-AF67-217BCE14F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767C77D-D4C1-46B2-B919-0A8BEFA0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21AA-A883-4152-9B01-24B595B17880}" type="datetimeFigureOut">
              <a:rPr lang="pt-PT" smtClean="0"/>
              <a:t>30/01/2021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1DD4A5B-80BB-4121-887E-E933BB2B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BDDA388-4640-4193-B5B8-0E75E6BC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C13-67CA-435D-AF52-25278154F8A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435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4CE57-1732-4EF4-A7AC-B8FF64DA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C3D048B-293C-49F7-8CB6-0ECD1523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21AA-A883-4152-9B01-24B595B17880}" type="datetimeFigureOut">
              <a:rPr lang="pt-PT" smtClean="0"/>
              <a:t>30/01/2021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29C745A-860C-464D-A2FE-9F3D31E5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4920CC2-AFBA-4821-A963-BFD05EF0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C13-67CA-435D-AF52-25278154F8A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811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833139A-5945-4DE0-BDD2-34852E3D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21AA-A883-4152-9B01-24B595B17880}" type="datetimeFigureOut">
              <a:rPr lang="pt-PT" smtClean="0"/>
              <a:t>30/01/2021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B183137-C524-4713-A155-E5CD42E9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0D3627E-9700-4B5C-8DDE-E53FCB0C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C13-67CA-435D-AF52-25278154F8A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843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5E2C1-6FE3-47E4-9C97-5080CC66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1D8B2EF-B43E-4F4A-BC3F-47A9B640B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29AE7DB-45CC-4D15-A174-39E5224F6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08B93EB-93A1-4D96-A49F-56FA5DD2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21AA-A883-4152-9B01-24B595B17880}" type="datetimeFigureOut">
              <a:rPr lang="pt-PT" smtClean="0"/>
              <a:t>30/01/2021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3D07CBD-9A1B-431D-9D96-9B2905A1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DD06CC-1878-4D8D-AC25-EFAE6EA7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C13-67CA-435D-AF52-25278154F8A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921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D2351-C77C-4D81-AFFB-85ADD871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AA99471-FCB1-4267-8C2C-C56CF945E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3FB2B7F-95EA-45FB-823A-08C5BC75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BFB25B1-ACFB-4C57-B628-6B19C3BF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21AA-A883-4152-9B01-24B595B17880}" type="datetimeFigureOut">
              <a:rPr lang="pt-PT" smtClean="0"/>
              <a:t>30/01/2021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9438665-69D4-4A7A-8113-B4F3BE2D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F883D95-4B03-4E8D-9030-12089D28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C13-67CA-435D-AF52-25278154F8A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273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879BB4D-AAB9-4D29-83F5-87A9447B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A92501E-1137-4839-9136-F385918DC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311905B-4DFE-449E-B92D-727222CEB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521AA-A883-4152-9B01-24B595B17880}" type="datetimeFigureOut">
              <a:rPr lang="pt-PT" smtClean="0"/>
              <a:t>30/01/2021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41E6EB1-217C-4A7A-9C28-7D420816A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394CF13-AD35-4070-ABCC-7CD4662C5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CC13-67CA-435D-AF52-25278154F8A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068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81A14-FC08-4BAB-8B1E-5A218BAAA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How to </a:t>
            </a:r>
            <a:r>
              <a:rPr lang="pt-PT" dirty="0" err="1"/>
              <a:t>overcome</a:t>
            </a:r>
            <a:r>
              <a:rPr lang="pt-PT" dirty="0"/>
              <a:t> </a:t>
            </a:r>
            <a:br>
              <a:rPr lang="pt-PT" dirty="0"/>
            </a:br>
            <a:r>
              <a:rPr lang="pt-PT" dirty="0"/>
              <a:t>social </a:t>
            </a:r>
            <a:r>
              <a:rPr lang="pt-PT" dirty="0" err="1"/>
              <a:t>theory´s</a:t>
            </a:r>
            <a:r>
              <a:rPr lang="pt-PT" dirty="0"/>
              <a:t> </a:t>
            </a:r>
            <a:r>
              <a:rPr lang="pt-PT" dirty="0" err="1"/>
              <a:t>imbedded</a:t>
            </a:r>
            <a:r>
              <a:rPr lang="pt-PT" dirty="0"/>
              <a:t> </a:t>
            </a:r>
            <a:r>
              <a:rPr lang="pt-PT" dirty="0" err="1"/>
              <a:t>censorship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1E2E81-FF31-4689-9645-1A444F41E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r>
              <a:rPr lang="pt-PT" dirty="0" err="1"/>
              <a:t>Violence</a:t>
            </a:r>
            <a:r>
              <a:rPr lang="pt-PT" dirty="0"/>
              <a:t> </a:t>
            </a:r>
            <a:r>
              <a:rPr lang="pt-PT" dirty="0" err="1"/>
              <a:t>Sociology</a:t>
            </a:r>
            <a:r>
              <a:rPr lang="pt-PT" dirty="0"/>
              <a:t> </a:t>
            </a:r>
            <a:r>
              <a:rPr lang="pt-PT" dirty="0" err="1"/>
              <a:t>jan</a:t>
            </a:r>
            <a:r>
              <a:rPr lang="pt-PT" dirty="0"/>
              <a:t> 2021                                     António Pedro Dores</a:t>
            </a:r>
          </a:p>
        </p:txBody>
      </p:sp>
    </p:spTree>
    <p:extLst>
      <p:ext uri="{BB962C8B-B14F-4D97-AF65-F5344CB8AC3E}">
        <p14:creationId xmlns:p14="http://schemas.microsoft.com/office/powerpoint/2010/main" val="185173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205F8-0AD6-490A-98E8-32E2097B0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/>
              <a:t>Conclusions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starting</a:t>
            </a:r>
            <a:r>
              <a:rPr lang="pt-PT" dirty="0"/>
              <a:t> </a:t>
            </a:r>
            <a:r>
              <a:rPr lang="pt-PT" dirty="0" err="1"/>
              <a:t>points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01F2514-3E4D-4CEE-987C-2A1D38E5E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Missleading </a:t>
            </a:r>
            <a:r>
              <a:rPr lang="pt-PT" dirty="0" err="1"/>
              <a:t>controversy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everyday</a:t>
            </a:r>
            <a:r>
              <a:rPr lang="pt-PT" dirty="0"/>
              <a:t> </a:t>
            </a:r>
            <a:r>
              <a:rPr lang="pt-PT" dirty="0" err="1"/>
              <a:t>vs</a:t>
            </a:r>
            <a:r>
              <a:rPr lang="pt-PT" dirty="0"/>
              <a:t> </a:t>
            </a:r>
            <a:r>
              <a:rPr lang="pt-PT" dirty="0" err="1"/>
              <a:t>structural</a:t>
            </a:r>
            <a:r>
              <a:rPr lang="pt-PT" dirty="0"/>
              <a:t> </a:t>
            </a:r>
            <a:r>
              <a:rPr lang="pt-PT" dirty="0" err="1"/>
              <a:t>violence</a:t>
            </a:r>
            <a:endParaRPr lang="pt-PT" dirty="0"/>
          </a:p>
          <a:p>
            <a:r>
              <a:rPr lang="pt-PT" dirty="0" err="1"/>
              <a:t>Censorship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hiden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(</a:t>
            </a:r>
            <a:r>
              <a:rPr lang="pt-PT" sz="2000" dirty="0"/>
              <a:t>Imperial</a:t>
            </a:r>
            <a:r>
              <a:rPr lang="pt-PT" dirty="0"/>
              <a:t>) </a:t>
            </a:r>
            <a:r>
              <a:rPr lang="pt-PT" dirty="0" err="1"/>
              <a:t>ideological</a:t>
            </a:r>
            <a:r>
              <a:rPr lang="pt-PT" dirty="0"/>
              <a:t> </a:t>
            </a:r>
            <a:r>
              <a:rPr lang="pt-PT" dirty="0" err="1"/>
              <a:t>distraction</a:t>
            </a:r>
            <a:r>
              <a:rPr lang="pt-PT" dirty="0"/>
              <a:t> (</a:t>
            </a:r>
            <a:r>
              <a:rPr lang="pt-PT" sz="2000" dirty="0" err="1"/>
              <a:t>class</a:t>
            </a:r>
            <a:r>
              <a:rPr lang="pt-PT" sz="2000" dirty="0"/>
              <a:t> </a:t>
            </a:r>
            <a:r>
              <a:rPr lang="pt-PT" sz="2000" dirty="0" err="1"/>
              <a:t>struggle</a:t>
            </a:r>
            <a:r>
              <a:rPr lang="pt-PT" sz="2000" dirty="0"/>
              <a:t>; </a:t>
            </a:r>
            <a:r>
              <a:rPr lang="pt-PT" sz="2000" dirty="0" err="1"/>
              <a:t>state-market</a:t>
            </a:r>
            <a:r>
              <a:rPr lang="pt-PT" sz="2000" dirty="0"/>
              <a:t> </a:t>
            </a:r>
            <a:r>
              <a:rPr lang="pt-PT" sz="2000" dirty="0" err="1"/>
              <a:t>opposition</a:t>
            </a:r>
            <a:r>
              <a:rPr lang="pt-PT" sz="2000" dirty="0"/>
              <a:t>; </a:t>
            </a:r>
            <a:r>
              <a:rPr lang="pt-PT" sz="2000" dirty="0" err="1"/>
              <a:t>nationalities</a:t>
            </a:r>
            <a:r>
              <a:rPr lang="pt-PT" sz="2000" dirty="0"/>
              <a:t>; </a:t>
            </a:r>
            <a:r>
              <a:rPr lang="pt-PT" sz="2000" dirty="0" err="1"/>
              <a:t>gender</a:t>
            </a:r>
            <a:r>
              <a:rPr lang="pt-PT" sz="2000" dirty="0"/>
              <a:t>: </a:t>
            </a:r>
            <a:r>
              <a:rPr lang="pt-PT" sz="2000" dirty="0" err="1"/>
              <a:t>concealing</a:t>
            </a:r>
            <a:r>
              <a:rPr lang="pt-PT" sz="2000" dirty="0"/>
              <a:t> </a:t>
            </a:r>
            <a:r>
              <a:rPr lang="pt-PT" sz="2000" dirty="0" err="1"/>
              <a:t>discriminations</a:t>
            </a:r>
            <a:r>
              <a:rPr lang="pt-PT" sz="2000" dirty="0"/>
              <a:t> - </a:t>
            </a:r>
            <a:r>
              <a:rPr lang="pt-PT" sz="2000" dirty="0" err="1"/>
              <a:t>intersectionalism</a:t>
            </a:r>
            <a:r>
              <a:rPr lang="pt-PT" dirty="0"/>
              <a:t>)</a:t>
            </a:r>
          </a:p>
          <a:p>
            <a:r>
              <a:rPr lang="pt-PT" dirty="0" err="1"/>
              <a:t>Mankind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imbedded</a:t>
            </a:r>
            <a:r>
              <a:rPr lang="pt-PT" dirty="0"/>
              <a:t> </a:t>
            </a:r>
            <a:r>
              <a:rPr lang="pt-PT" dirty="0" err="1"/>
              <a:t>part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cosmic</a:t>
            </a:r>
            <a:r>
              <a:rPr lang="pt-PT" dirty="0"/>
              <a:t> </a:t>
            </a:r>
            <a:r>
              <a:rPr lang="pt-PT" dirty="0" err="1"/>
              <a:t>evolution</a:t>
            </a:r>
            <a:endParaRPr lang="pt-PT" dirty="0"/>
          </a:p>
          <a:p>
            <a:r>
              <a:rPr lang="pt-PT" dirty="0" err="1"/>
              <a:t>Violence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creation</a:t>
            </a:r>
            <a:r>
              <a:rPr lang="pt-PT" dirty="0"/>
              <a:t>, </a:t>
            </a:r>
            <a:r>
              <a:rPr lang="pt-PT" dirty="0" err="1"/>
              <a:t>even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nuclear </a:t>
            </a:r>
            <a:r>
              <a:rPr lang="pt-PT" dirty="0" err="1"/>
              <a:t>weapon</a:t>
            </a:r>
            <a:endParaRPr lang="pt-PT" dirty="0"/>
          </a:p>
          <a:p>
            <a:r>
              <a:rPr lang="pt-PT" dirty="0"/>
              <a:t>Social Science </a:t>
            </a:r>
            <a:r>
              <a:rPr lang="pt-PT" dirty="0" err="1"/>
              <a:t>should</a:t>
            </a:r>
            <a:r>
              <a:rPr lang="pt-PT" dirty="0"/>
              <a:t> </a:t>
            </a:r>
            <a:r>
              <a:rPr lang="pt-PT" dirty="0" err="1"/>
              <a:t>merge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Science</a:t>
            </a:r>
          </a:p>
          <a:p>
            <a:r>
              <a:rPr lang="pt-PT" dirty="0" err="1"/>
              <a:t>Violence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b="1" i="1" dirty="0" err="1"/>
              <a:t>reduction</a:t>
            </a:r>
            <a:r>
              <a:rPr lang="pt-PT" b="1" i="1" dirty="0"/>
              <a:t> to </a:t>
            </a:r>
            <a:r>
              <a:rPr lang="pt-PT" b="1" i="1" dirty="0" err="1"/>
              <a:t>the</a:t>
            </a:r>
            <a:r>
              <a:rPr lang="pt-PT" b="1" i="1" dirty="0"/>
              <a:t> body </a:t>
            </a:r>
            <a:r>
              <a:rPr lang="pt-PT" dirty="0"/>
              <a:t>(</a:t>
            </a:r>
            <a:r>
              <a:rPr lang="pt-PT" dirty="0" err="1"/>
              <a:t>human</a:t>
            </a:r>
            <a:r>
              <a:rPr lang="pt-PT" dirty="0"/>
              <a:t>, </a:t>
            </a:r>
            <a:r>
              <a:rPr lang="pt-PT" dirty="0" err="1"/>
              <a:t>earthly</a:t>
            </a:r>
            <a:r>
              <a:rPr lang="pt-PT" dirty="0"/>
              <a:t>, </a:t>
            </a:r>
            <a:r>
              <a:rPr lang="pt-PT" dirty="0" err="1"/>
              <a:t>cosmic</a:t>
            </a:r>
            <a:r>
              <a:rPr lang="pt-PT" dirty="0"/>
              <a:t>) </a:t>
            </a:r>
            <a:r>
              <a:rPr lang="pt-PT" dirty="0" err="1"/>
              <a:t>side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evolution</a:t>
            </a:r>
            <a:r>
              <a:rPr lang="pt-PT" dirty="0"/>
              <a:t>, </a:t>
            </a:r>
            <a:r>
              <a:rPr lang="pt-PT" dirty="0" err="1"/>
              <a:t>both</a:t>
            </a:r>
            <a:r>
              <a:rPr lang="pt-PT" dirty="0"/>
              <a:t> micro (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dirty="0" err="1"/>
              <a:t>epidemic</a:t>
            </a:r>
            <a:r>
              <a:rPr lang="pt-PT" dirty="0"/>
              <a:t>) </a:t>
            </a:r>
            <a:r>
              <a:rPr lang="pt-PT" dirty="0" err="1"/>
              <a:t>and</a:t>
            </a:r>
            <a:r>
              <a:rPr lang="pt-PT" dirty="0"/>
              <a:t> macro (black </a:t>
            </a:r>
            <a:r>
              <a:rPr lang="pt-PT" dirty="0" err="1"/>
              <a:t>whole</a:t>
            </a:r>
            <a:r>
              <a:rPr lang="pt-PT" dirty="0"/>
              <a:t>)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8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F4A1F-58DC-4C52-B2B2-90ED836A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5E179DA-59BC-4EE9-89D3-061BBBBB8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5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EECC05A-D058-447A-82BD-75114A0BB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3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306A498-756A-46B5-A8C2-A66C5CB1B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3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5959D-3955-4F59-B867-209E8D34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missing</a:t>
            </a:r>
            <a:r>
              <a:rPr lang="pt-PT" dirty="0"/>
              <a:t>?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177F569-48F3-481E-97E9-CBEF1A3C3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School </a:t>
            </a:r>
            <a:r>
              <a:rPr lang="pt-PT" dirty="0" err="1"/>
              <a:t>violence</a:t>
            </a:r>
            <a:r>
              <a:rPr lang="pt-PT" dirty="0"/>
              <a:t> (</a:t>
            </a:r>
            <a:r>
              <a:rPr lang="pt-PT" dirty="0" err="1"/>
              <a:t>inter</a:t>
            </a:r>
            <a:r>
              <a:rPr lang="pt-PT" dirty="0"/>
              <a:t> </a:t>
            </a:r>
            <a:r>
              <a:rPr lang="pt-PT" dirty="0" err="1"/>
              <a:t>students</a:t>
            </a:r>
            <a:r>
              <a:rPr lang="pt-PT" dirty="0"/>
              <a:t> </a:t>
            </a:r>
            <a:r>
              <a:rPr lang="pt-PT" dirty="0" err="1"/>
              <a:t>bullying</a:t>
            </a:r>
            <a:r>
              <a:rPr lang="pt-PT" dirty="0"/>
              <a:t>; </a:t>
            </a:r>
            <a:r>
              <a:rPr lang="pt-PT" dirty="0" err="1"/>
              <a:t>teacher</a:t>
            </a:r>
            <a:r>
              <a:rPr lang="pt-PT" dirty="0"/>
              <a:t> </a:t>
            </a:r>
            <a:r>
              <a:rPr lang="pt-PT" dirty="0" err="1"/>
              <a:t>students</a:t>
            </a:r>
            <a:r>
              <a:rPr lang="pt-PT" dirty="0"/>
              <a:t> </a:t>
            </a:r>
            <a:r>
              <a:rPr lang="pt-PT" dirty="0" err="1"/>
              <a:t>bullying</a:t>
            </a:r>
            <a:r>
              <a:rPr lang="pt-PT" dirty="0"/>
              <a:t>; </a:t>
            </a:r>
            <a:r>
              <a:rPr lang="pt-PT" dirty="0" err="1"/>
              <a:t>program</a:t>
            </a:r>
            <a:r>
              <a:rPr lang="pt-PT" dirty="0"/>
              <a:t> </a:t>
            </a:r>
            <a:r>
              <a:rPr lang="pt-PT" dirty="0" err="1"/>
              <a:t>planning</a:t>
            </a:r>
            <a:r>
              <a:rPr lang="pt-PT" dirty="0"/>
              <a:t>; </a:t>
            </a:r>
            <a:r>
              <a:rPr lang="pt-PT" dirty="0" err="1"/>
              <a:t>pair</a:t>
            </a:r>
            <a:r>
              <a:rPr lang="pt-PT" dirty="0"/>
              <a:t> </a:t>
            </a:r>
            <a:r>
              <a:rPr lang="pt-PT" dirty="0" err="1"/>
              <a:t>pressure</a:t>
            </a:r>
            <a:r>
              <a:rPr lang="pt-PT" dirty="0"/>
              <a:t> to </a:t>
            </a:r>
            <a:r>
              <a:rPr lang="pt-PT" dirty="0" err="1"/>
              <a:t>convey</a:t>
            </a:r>
            <a:r>
              <a:rPr lang="pt-PT" dirty="0"/>
              <a:t> to </a:t>
            </a:r>
            <a:r>
              <a:rPr lang="pt-PT" dirty="0" err="1"/>
              <a:t>professional</a:t>
            </a:r>
            <a:r>
              <a:rPr lang="pt-PT" dirty="0"/>
              <a:t> </a:t>
            </a:r>
            <a:r>
              <a:rPr lang="pt-PT" dirty="0" err="1"/>
              <a:t>ideology</a:t>
            </a:r>
            <a:r>
              <a:rPr lang="pt-PT" dirty="0"/>
              <a:t>) </a:t>
            </a:r>
          </a:p>
          <a:p>
            <a:r>
              <a:rPr lang="pt-PT" dirty="0"/>
              <a:t>Sport </a:t>
            </a:r>
            <a:r>
              <a:rPr lang="pt-PT" dirty="0" err="1"/>
              <a:t>violence</a:t>
            </a:r>
            <a:r>
              <a:rPr lang="pt-PT" dirty="0"/>
              <a:t> (</a:t>
            </a:r>
            <a:r>
              <a:rPr lang="pt-PT" dirty="0" err="1"/>
              <a:t>fan´s</a:t>
            </a:r>
            <a:r>
              <a:rPr lang="pt-PT" dirty="0"/>
              <a:t> </a:t>
            </a:r>
            <a:r>
              <a:rPr lang="pt-PT" dirty="0" err="1"/>
              <a:t>excitement</a:t>
            </a:r>
            <a:r>
              <a:rPr lang="pt-PT" dirty="0"/>
              <a:t>, hooligans, </a:t>
            </a:r>
            <a:r>
              <a:rPr lang="pt-PT" dirty="0" err="1"/>
              <a:t>competion</a:t>
            </a:r>
            <a:r>
              <a:rPr lang="pt-PT" dirty="0"/>
              <a:t>, </a:t>
            </a:r>
            <a:r>
              <a:rPr lang="pt-PT" dirty="0" err="1"/>
              <a:t>corruption</a:t>
            </a:r>
            <a:r>
              <a:rPr lang="pt-PT" dirty="0"/>
              <a:t>) </a:t>
            </a:r>
          </a:p>
          <a:p>
            <a:r>
              <a:rPr lang="pt-PT" dirty="0" err="1"/>
              <a:t>Work</a:t>
            </a:r>
            <a:r>
              <a:rPr lang="pt-PT" dirty="0"/>
              <a:t> </a:t>
            </a:r>
            <a:r>
              <a:rPr lang="pt-PT" dirty="0" err="1"/>
              <a:t>violence</a:t>
            </a:r>
            <a:r>
              <a:rPr lang="pt-PT" dirty="0"/>
              <a:t> (</a:t>
            </a:r>
            <a:r>
              <a:rPr lang="pt-PT" dirty="0" err="1"/>
              <a:t>harassement</a:t>
            </a:r>
            <a:r>
              <a:rPr lang="pt-PT" dirty="0"/>
              <a:t>, </a:t>
            </a:r>
            <a:r>
              <a:rPr lang="pt-PT" dirty="0" err="1"/>
              <a:t>wage</a:t>
            </a:r>
            <a:r>
              <a:rPr lang="pt-PT" dirty="0"/>
              <a:t>, </a:t>
            </a:r>
            <a:r>
              <a:rPr lang="pt-PT" dirty="0" err="1"/>
              <a:t>working</a:t>
            </a:r>
            <a:r>
              <a:rPr lang="pt-PT" dirty="0"/>
              <a:t> time, business </a:t>
            </a:r>
            <a:r>
              <a:rPr lang="pt-PT" dirty="0" err="1"/>
              <a:t>secracy</a:t>
            </a:r>
            <a:r>
              <a:rPr lang="pt-PT" dirty="0"/>
              <a:t>) </a:t>
            </a:r>
          </a:p>
          <a:p>
            <a:r>
              <a:rPr lang="pt-PT" dirty="0" err="1"/>
              <a:t>Cold</a:t>
            </a:r>
            <a:r>
              <a:rPr lang="pt-PT" dirty="0"/>
              <a:t> </a:t>
            </a:r>
            <a:r>
              <a:rPr lang="pt-PT" dirty="0" err="1"/>
              <a:t>weather</a:t>
            </a:r>
            <a:r>
              <a:rPr lang="pt-PT" dirty="0"/>
              <a:t> </a:t>
            </a:r>
            <a:r>
              <a:rPr lang="pt-PT" dirty="0" err="1"/>
              <a:t>violence</a:t>
            </a:r>
            <a:endParaRPr lang="pt-PT" dirty="0"/>
          </a:p>
          <a:p>
            <a:r>
              <a:rPr lang="pt-PT" dirty="0"/>
              <a:t>Social </a:t>
            </a:r>
            <a:r>
              <a:rPr lang="pt-PT" dirty="0" err="1"/>
              <a:t>isolation</a:t>
            </a:r>
            <a:r>
              <a:rPr lang="pt-PT" dirty="0"/>
              <a:t> </a:t>
            </a:r>
            <a:r>
              <a:rPr lang="pt-PT" dirty="0" err="1"/>
              <a:t>violence</a:t>
            </a:r>
            <a:endParaRPr lang="pt-PT" dirty="0"/>
          </a:p>
          <a:p>
            <a:r>
              <a:rPr lang="pt-PT" dirty="0" err="1"/>
              <a:t>Health</a:t>
            </a:r>
            <a:r>
              <a:rPr lang="pt-PT" dirty="0"/>
              <a:t> </a:t>
            </a:r>
            <a:r>
              <a:rPr lang="pt-PT" dirty="0" err="1"/>
              <a:t>care</a:t>
            </a:r>
            <a:r>
              <a:rPr lang="pt-PT" dirty="0"/>
              <a:t> </a:t>
            </a:r>
            <a:r>
              <a:rPr lang="pt-PT" dirty="0" err="1"/>
              <a:t>violence</a:t>
            </a:r>
            <a:endParaRPr lang="pt-PT" dirty="0"/>
          </a:p>
          <a:p>
            <a:r>
              <a:rPr lang="pt-PT" dirty="0" err="1"/>
              <a:t>State</a:t>
            </a:r>
            <a:r>
              <a:rPr lang="pt-PT" dirty="0"/>
              <a:t> </a:t>
            </a:r>
            <a:r>
              <a:rPr lang="pt-PT" dirty="0" err="1"/>
              <a:t>violence</a:t>
            </a:r>
            <a:r>
              <a:rPr lang="pt-PT" dirty="0"/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157773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7614CB0-067D-492B-B727-224C429F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D25C7F5-D761-4C4F-AEA5-09E2E38F4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8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20C57-867B-436C-A134-7F7DA14E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/>
              <a:t>Violence</a:t>
            </a:r>
            <a:r>
              <a:rPr lang="pt-PT" dirty="0"/>
              <a:t> </a:t>
            </a:r>
            <a:r>
              <a:rPr lang="pt-PT" dirty="0" err="1"/>
              <a:t>sociological</a:t>
            </a:r>
            <a:r>
              <a:rPr lang="pt-PT" dirty="0"/>
              <a:t> </a:t>
            </a:r>
            <a:r>
              <a:rPr lang="pt-PT" dirty="0" err="1"/>
              <a:t>concepts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3B19C1E-6B47-4022-ADF9-4266EEA83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Domestic </a:t>
            </a:r>
            <a:r>
              <a:rPr lang="pt-PT" dirty="0" err="1"/>
              <a:t>violence</a:t>
            </a:r>
            <a:r>
              <a:rPr lang="pt-PT" dirty="0"/>
              <a:t>; </a:t>
            </a:r>
            <a:r>
              <a:rPr lang="pt-PT" dirty="0" err="1"/>
              <a:t>Police</a:t>
            </a:r>
            <a:r>
              <a:rPr lang="pt-PT" dirty="0"/>
              <a:t> </a:t>
            </a:r>
            <a:r>
              <a:rPr lang="pt-PT" dirty="0" err="1"/>
              <a:t>violence</a:t>
            </a:r>
            <a:r>
              <a:rPr lang="pt-PT" dirty="0"/>
              <a:t> – </a:t>
            </a:r>
            <a:r>
              <a:rPr lang="pt-PT" dirty="0" err="1"/>
              <a:t>interpersonal</a:t>
            </a:r>
            <a:r>
              <a:rPr lang="pt-PT" dirty="0"/>
              <a:t> </a:t>
            </a:r>
            <a:r>
              <a:rPr lang="pt-PT" dirty="0" err="1"/>
              <a:t>violence</a:t>
            </a:r>
            <a:endParaRPr lang="pt-PT" dirty="0"/>
          </a:p>
          <a:p>
            <a:r>
              <a:rPr lang="pt-PT" dirty="0" err="1"/>
              <a:t>Collins</a:t>
            </a:r>
            <a:r>
              <a:rPr lang="pt-PT" dirty="0"/>
              <a:t> (“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rare</a:t>
            </a:r>
            <a:r>
              <a:rPr lang="pt-PT" dirty="0"/>
              <a:t> </a:t>
            </a:r>
            <a:r>
              <a:rPr lang="pt-PT" dirty="0" err="1"/>
              <a:t>violents</a:t>
            </a:r>
            <a:r>
              <a:rPr lang="pt-PT" dirty="0"/>
              <a:t>”)</a:t>
            </a:r>
          </a:p>
          <a:p>
            <a:r>
              <a:rPr lang="pt-PT" dirty="0" err="1"/>
              <a:t>Structural</a:t>
            </a:r>
            <a:r>
              <a:rPr lang="pt-PT" dirty="0"/>
              <a:t> </a:t>
            </a:r>
            <a:r>
              <a:rPr lang="pt-PT" dirty="0" err="1"/>
              <a:t>violence</a:t>
            </a:r>
            <a:r>
              <a:rPr lang="pt-PT" dirty="0"/>
              <a:t>: </a:t>
            </a:r>
            <a:r>
              <a:rPr lang="pt-PT" dirty="0" err="1"/>
              <a:t>school</a:t>
            </a:r>
            <a:r>
              <a:rPr lang="pt-PT" dirty="0"/>
              <a:t>, labor, </a:t>
            </a:r>
            <a:r>
              <a:rPr lang="pt-PT" dirty="0" err="1"/>
              <a:t>class</a:t>
            </a:r>
            <a:r>
              <a:rPr lang="pt-PT" dirty="0"/>
              <a:t>, </a:t>
            </a:r>
            <a:r>
              <a:rPr lang="pt-PT" dirty="0" err="1"/>
              <a:t>urban</a:t>
            </a:r>
            <a:r>
              <a:rPr lang="pt-PT" dirty="0"/>
              <a:t>, sport, </a:t>
            </a:r>
            <a:r>
              <a:rPr lang="pt-PT" dirty="0" err="1"/>
              <a:t>war</a:t>
            </a:r>
            <a:endParaRPr lang="pt-PT" dirty="0"/>
          </a:p>
          <a:p>
            <a:r>
              <a:rPr lang="pt-PT" dirty="0" err="1"/>
              <a:t>Wieviorka</a:t>
            </a:r>
            <a:r>
              <a:rPr lang="pt-PT" dirty="0"/>
              <a:t> (“In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point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view</a:t>
            </a:r>
            <a:r>
              <a:rPr lang="pt-PT" dirty="0"/>
              <a:t>, </a:t>
            </a:r>
            <a:r>
              <a:rPr lang="pt-PT" dirty="0" err="1"/>
              <a:t>violence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failure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impotence</a:t>
            </a:r>
            <a:r>
              <a:rPr lang="pt-PT" dirty="0"/>
              <a:t> ou reversal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Subject</a:t>
            </a:r>
            <a:r>
              <a:rPr lang="pt-PT" dirty="0"/>
              <a:t> (…)” </a:t>
            </a:r>
            <a:r>
              <a:rPr lang="pt-PT" dirty="0" err="1"/>
              <a:t>within</a:t>
            </a:r>
            <a:r>
              <a:rPr lang="pt-PT" dirty="0"/>
              <a:t> </a:t>
            </a:r>
            <a:r>
              <a:rPr lang="pt-PT" dirty="0" err="1"/>
              <a:t>his</a:t>
            </a:r>
            <a:r>
              <a:rPr lang="pt-PT" dirty="0"/>
              <a:t>/</a:t>
            </a:r>
            <a:r>
              <a:rPr lang="pt-PT" dirty="0" err="1"/>
              <a:t>her</a:t>
            </a:r>
            <a:r>
              <a:rPr lang="pt-PT" dirty="0"/>
              <a:t> social </a:t>
            </a:r>
            <a:r>
              <a:rPr lang="pt-PT" dirty="0" err="1" smtClean="0"/>
              <a:t>frame</a:t>
            </a:r>
            <a:r>
              <a:rPr lang="pt-PT" dirty="0" smtClean="0"/>
              <a:t>; </a:t>
            </a:r>
            <a:r>
              <a:rPr lang="pt-PT" dirty="0" err="1" smtClean="0"/>
              <a:t>cruelty</a:t>
            </a:r>
            <a:r>
              <a:rPr lang="pt-PT" dirty="0" smtClean="0"/>
              <a:t>)</a:t>
            </a:r>
            <a:endParaRPr lang="pt-PT" dirty="0"/>
          </a:p>
          <a:p>
            <a:r>
              <a:rPr lang="pt-PT" dirty="0" err="1"/>
              <a:t>Pandemic</a:t>
            </a:r>
            <a:r>
              <a:rPr lang="pt-PT" dirty="0"/>
              <a:t> </a:t>
            </a:r>
            <a:r>
              <a:rPr lang="pt-PT" dirty="0" err="1"/>
              <a:t>violence</a:t>
            </a:r>
            <a:r>
              <a:rPr lang="pt-PT" dirty="0"/>
              <a:t> </a:t>
            </a:r>
          </a:p>
          <a:p>
            <a:r>
              <a:rPr lang="pt-PT" dirty="0" err="1"/>
              <a:t>Structurant</a:t>
            </a:r>
            <a:r>
              <a:rPr lang="pt-PT" dirty="0"/>
              <a:t> </a:t>
            </a:r>
            <a:r>
              <a:rPr lang="pt-PT" dirty="0" err="1"/>
              <a:t>violence</a:t>
            </a:r>
            <a:r>
              <a:rPr lang="pt-PT" dirty="0"/>
              <a:t>: </a:t>
            </a:r>
            <a:r>
              <a:rPr lang="pt-PT" dirty="0" err="1"/>
              <a:t>care</a:t>
            </a:r>
            <a:r>
              <a:rPr lang="pt-PT" dirty="0"/>
              <a:t>, </a:t>
            </a:r>
            <a:r>
              <a:rPr lang="pt-PT" dirty="0" err="1"/>
              <a:t>identity</a:t>
            </a:r>
            <a:r>
              <a:rPr lang="pt-PT" dirty="0"/>
              <a:t> (</a:t>
            </a:r>
            <a:r>
              <a:rPr lang="pt-PT" dirty="0" err="1"/>
              <a:t>hiden</a:t>
            </a:r>
            <a:r>
              <a:rPr lang="pt-PT" dirty="0"/>
              <a:t> </a:t>
            </a:r>
            <a:r>
              <a:rPr lang="pt-PT" dirty="0" err="1"/>
              <a:t>power</a:t>
            </a:r>
            <a:r>
              <a:rPr lang="pt-PT" dirty="0"/>
              <a:t>) </a:t>
            </a:r>
          </a:p>
          <a:p>
            <a:r>
              <a:rPr lang="pt-PT" dirty="0" err="1"/>
              <a:t>Reemtsma</a:t>
            </a:r>
            <a:r>
              <a:rPr lang="pt-PT" dirty="0"/>
              <a:t>: (“</a:t>
            </a:r>
            <a:r>
              <a:rPr lang="pt-PT" dirty="0" err="1"/>
              <a:t>reduction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body”)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768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3DC9E-514A-4ADF-8F34-69B36D01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/>
              <a:t>Planetary</a:t>
            </a:r>
            <a:r>
              <a:rPr lang="pt-PT" dirty="0"/>
              <a:t> </a:t>
            </a:r>
            <a:r>
              <a:rPr lang="pt-PT" dirty="0" err="1"/>
              <a:t>turn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BB79575-7E26-4623-9572-13757BE40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Ulrich </a:t>
            </a:r>
            <a:r>
              <a:rPr lang="pt-PT" dirty="0" err="1"/>
              <a:t>Beck´s</a:t>
            </a:r>
            <a:r>
              <a:rPr lang="pt-PT" dirty="0"/>
              <a:t> </a:t>
            </a:r>
            <a:r>
              <a:rPr lang="pt-PT" i="1" dirty="0" err="1"/>
              <a:t>Risk</a:t>
            </a:r>
            <a:r>
              <a:rPr lang="pt-PT" i="1" dirty="0"/>
              <a:t> </a:t>
            </a:r>
            <a:r>
              <a:rPr lang="pt-PT" i="1" dirty="0" err="1"/>
              <a:t>Society</a:t>
            </a:r>
            <a:endParaRPr lang="pt-PT" i="1" dirty="0"/>
          </a:p>
          <a:p>
            <a:r>
              <a:rPr lang="pt-PT" dirty="0" err="1"/>
              <a:t>Latour´s</a:t>
            </a:r>
            <a:r>
              <a:rPr lang="pt-PT" dirty="0"/>
              <a:t> ANT (</a:t>
            </a:r>
            <a:r>
              <a:rPr lang="pt-PT" dirty="0" err="1"/>
              <a:t>actor</a:t>
            </a:r>
            <a:r>
              <a:rPr lang="pt-PT" dirty="0"/>
              <a:t> network </a:t>
            </a:r>
            <a:r>
              <a:rPr lang="pt-PT" dirty="0" err="1"/>
              <a:t>theory</a:t>
            </a:r>
            <a:r>
              <a:rPr lang="pt-PT" dirty="0"/>
              <a:t>)</a:t>
            </a:r>
          </a:p>
          <a:p>
            <a:r>
              <a:rPr lang="pt-PT" dirty="0"/>
              <a:t>John </a:t>
            </a:r>
            <a:r>
              <a:rPr lang="pt-PT" dirty="0" err="1"/>
              <a:t>Urry´s</a:t>
            </a:r>
            <a:r>
              <a:rPr lang="pt-PT" dirty="0"/>
              <a:t> </a:t>
            </a:r>
            <a:r>
              <a:rPr lang="pt-PT" i="1" dirty="0" err="1"/>
              <a:t>Mobilities</a:t>
            </a:r>
            <a:endParaRPr lang="pt-PT" i="1" dirty="0"/>
          </a:p>
          <a:p>
            <a:r>
              <a:rPr lang="pt-PT" dirty="0" err="1"/>
              <a:t>Damasios´s</a:t>
            </a:r>
            <a:r>
              <a:rPr lang="pt-PT" dirty="0"/>
              <a:t> </a:t>
            </a:r>
            <a:r>
              <a:rPr lang="pt-PT" dirty="0" err="1"/>
              <a:t>homeostasis</a:t>
            </a:r>
            <a:endParaRPr lang="pt-PT" dirty="0"/>
          </a:p>
          <a:p>
            <a:r>
              <a:rPr lang="pt-PT" dirty="0" err="1">
                <a:effectLst/>
              </a:rPr>
              <a:t>Bronislaw</a:t>
            </a:r>
            <a:r>
              <a:rPr lang="pt-PT" dirty="0">
                <a:effectLst/>
              </a:rPr>
              <a:t> </a:t>
            </a:r>
            <a:r>
              <a:rPr lang="pt-PT" dirty="0" err="1">
                <a:effectLst/>
              </a:rPr>
              <a:t>Szerszynski</a:t>
            </a:r>
            <a:r>
              <a:rPr lang="pt-PT" dirty="0" err="1"/>
              <a:t>´s</a:t>
            </a:r>
            <a:r>
              <a:rPr lang="pt-PT" dirty="0">
                <a:effectLst/>
              </a:rPr>
              <a:t> </a:t>
            </a:r>
            <a:r>
              <a:rPr lang="pt-PT" dirty="0"/>
              <a:t>Globalization </a:t>
            </a:r>
            <a:r>
              <a:rPr lang="pt-PT" dirty="0" err="1"/>
              <a:t>ecosociology</a:t>
            </a:r>
            <a:endParaRPr lang="pt-PT" dirty="0"/>
          </a:p>
          <a:p>
            <a:r>
              <a:rPr lang="pt-PT" dirty="0"/>
              <a:t>Michael </a:t>
            </a:r>
            <a:r>
              <a:rPr lang="pt-PT" dirty="0" err="1"/>
              <a:t>Kuhn´s</a:t>
            </a:r>
            <a:r>
              <a:rPr lang="pt-PT" dirty="0"/>
              <a:t> </a:t>
            </a:r>
            <a:r>
              <a:rPr lang="pt-PT" dirty="0" err="1"/>
              <a:t>world</a:t>
            </a:r>
            <a:r>
              <a:rPr lang="pt-PT" dirty="0"/>
              <a:t> </a:t>
            </a:r>
            <a:r>
              <a:rPr lang="pt-PT" dirty="0" err="1"/>
              <a:t>critic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globalizing</a:t>
            </a:r>
            <a:r>
              <a:rPr lang="pt-PT" dirty="0"/>
              <a:t> social </a:t>
            </a:r>
            <a:r>
              <a:rPr lang="pt-PT" dirty="0" err="1"/>
              <a:t>theories</a:t>
            </a:r>
            <a:endParaRPr lang="pt-PT" dirty="0"/>
          </a:p>
          <a:p>
            <a:r>
              <a:rPr lang="pt-PT" dirty="0"/>
              <a:t>Jim </a:t>
            </a:r>
            <a:r>
              <a:rPr lang="pt-PT" dirty="0" err="1"/>
              <a:t>Schofield´s</a:t>
            </a:r>
            <a:r>
              <a:rPr lang="pt-PT" dirty="0"/>
              <a:t> </a:t>
            </a:r>
            <a:r>
              <a:rPr lang="pt-PT" dirty="0" err="1"/>
              <a:t>lake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Physics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universal </a:t>
            </a:r>
            <a:r>
              <a:rPr lang="pt-PT" dirty="0" err="1"/>
              <a:t>substract</a:t>
            </a:r>
            <a:endParaRPr lang="pt-PT" dirty="0"/>
          </a:p>
          <a:p>
            <a:r>
              <a:rPr lang="pt-PT" dirty="0"/>
              <a:t>Social </a:t>
            </a:r>
            <a:r>
              <a:rPr lang="pt-PT" dirty="0" err="1"/>
              <a:t>theory</a:t>
            </a:r>
            <a:r>
              <a:rPr lang="pt-PT" dirty="0"/>
              <a:t> </a:t>
            </a:r>
            <a:r>
              <a:rPr lang="pt-PT" dirty="0" err="1"/>
              <a:t>lake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care</a:t>
            </a:r>
            <a:r>
              <a:rPr lang="pt-PT" dirty="0"/>
              <a:t> </a:t>
            </a:r>
            <a:r>
              <a:rPr lang="pt-PT" dirty="0" err="1"/>
              <a:t>analysis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48015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287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How to overcome  social theory´s imbedded censorship</vt:lpstr>
      <vt:lpstr>PowerPoint Presentation</vt:lpstr>
      <vt:lpstr>PowerPoint Presentation</vt:lpstr>
      <vt:lpstr>PowerPoint Presentation</vt:lpstr>
      <vt:lpstr>What is missing? </vt:lpstr>
      <vt:lpstr>PowerPoint Presentation</vt:lpstr>
      <vt:lpstr>PowerPoint Presentation</vt:lpstr>
      <vt:lpstr>Violence sociological concepts</vt:lpstr>
      <vt:lpstr>Planetary turn</vt:lpstr>
      <vt:lpstr>Conclusions and starting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António Pedro Dores</dc:creator>
  <cp:lastModifiedBy>Antonio Dores</cp:lastModifiedBy>
  <cp:revision>11</cp:revision>
  <dcterms:created xsi:type="dcterms:W3CDTF">2021-01-24T08:57:00Z</dcterms:created>
  <dcterms:modified xsi:type="dcterms:W3CDTF">2021-01-30T11:31:11Z</dcterms:modified>
</cp:coreProperties>
</file>