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56" r:id="rId3"/>
    <p:sldId id="444" r:id="rId4"/>
    <p:sldId id="445" r:id="rId5"/>
    <p:sldId id="442" r:id="rId6"/>
    <p:sldId id="446" r:id="rId7"/>
    <p:sldId id="447" r:id="rId8"/>
    <p:sldId id="448" r:id="rId9"/>
    <p:sldId id="433" r:id="rId10"/>
    <p:sldId id="450" r:id="rId11"/>
    <p:sldId id="267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F3E95-9B68-4EFB-88EC-173723E281AF}" v="7" dt="2021-03-03T16:53:08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>
      <p:cViewPr varScale="1">
        <p:scale>
          <a:sx n="68" d="100"/>
          <a:sy n="68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929F3E95-9B68-4EFB-88EC-173723E281AF}"/>
    <pc:docChg chg="undo custSel addSld delSld modSld">
      <pc:chgData name="António Pedro Dores" userId="952ced1e-e1ce-4544-98cf-2600b044dd90" providerId="ADAL" clId="{929F3E95-9B68-4EFB-88EC-173723E281AF}" dt="2021-03-03T16:56:29.844" v="1983" actId="20577"/>
      <pc:docMkLst>
        <pc:docMk/>
      </pc:docMkLst>
      <pc:sldChg chg="modSp mod">
        <pc:chgData name="António Pedro Dores" userId="952ced1e-e1ce-4544-98cf-2600b044dd90" providerId="ADAL" clId="{929F3E95-9B68-4EFB-88EC-173723E281AF}" dt="2021-03-03T16:26:14.318" v="21" actId="20577"/>
        <pc:sldMkLst>
          <pc:docMk/>
          <pc:sldMk cId="0" sldId="256"/>
        </pc:sldMkLst>
        <pc:spChg chg="mod">
          <ac:chgData name="António Pedro Dores" userId="952ced1e-e1ce-4544-98cf-2600b044dd90" providerId="ADAL" clId="{929F3E95-9B68-4EFB-88EC-173723E281AF}" dt="2021-03-03T16:26:14.318" v="21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4052681544" sldId="286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2914436998" sldId="397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4070981970" sldId="399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381665464" sldId="423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565828139" sldId="426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166339571" sldId="427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256666714" sldId="428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107530836" sldId="430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458049344" sldId="431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3678967931" sldId="432"/>
        </pc:sldMkLst>
      </pc:sldChg>
      <pc:sldChg chg="modSp del mod">
        <pc:chgData name="António Pedro Dores" userId="952ced1e-e1ce-4544-98cf-2600b044dd90" providerId="ADAL" clId="{929F3E95-9B68-4EFB-88EC-173723E281AF}" dt="2021-03-03T16:50:39.660" v="1589" actId="167"/>
        <pc:sldMkLst>
          <pc:docMk/>
          <pc:sldMk cId="1848568099" sldId="433"/>
        </pc:sldMkLst>
        <pc:picChg chg="ord">
          <ac:chgData name="António Pedro Dores" userId="952ced1e-e1ce-4544-98cf-2600b044dd90" providerId="ADAL" clId="{929F3E95-9B68-4EFB-88EC-173723E281AF}" dt="2021-03-03T16:50:39.660" v="1589" actId="167"/>
          <ac:picMkLst>
            <pc:docMk/>
            <pc:sldMk cId="1848568099" sldId="433"/>
            <ac:picMk id="3" creationId="{1431D015-113C-4EFB-A644-6FFD4CFD4E29}"/>
          </ac:picMkLst>
        </pc:picChg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1333983028" sldId="435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940718715" sldId="436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1719136755" sldId="437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2564523898" sldId="438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631780011" sldId="439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2515657455" sldId="440"/>
        </pc:sldMkLst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1966777906" sldId="441"/>
        </pc:sldMkLst>
      </pc:sldChg>
      <pc:sldChg chg="addSp delSp modSp mod">
        <pc:chgData name="António Pedro Dores" userId="952ced1e-e1ce-4544-98cf-2600b044dd90" providerId="ADAL" clId="{929F3E95-9B68-4EFB-88EC-173723E281AF}" dt="2021-03-03T16:29:49.109" v="101" actId="1076"/>
        <pc:sldMkLst>
          <pc:docMk/>
          <pc:sldMk cId="3385856910" sldId="442"/>
        </pc:sldMkLst>
        <pc:spChg chg="mod">
          <ac:chgData name="António Pedro Dores" userId="952ced1e-e1ce-4544-98cf-2600b044dd90" providerId="ADAL" clId="{929F3E95-9B68-4EFB-88EC-173723E281AF}" dt="2021-03-03T16:29:49.109" v="101" actId="1076"/>
          <ac:spMkLst>
            <pc:docMk/>
            <pc:sldMk cId="3385856910" sldId="442"/>
            <ac:spMk id="4" creationId="{4EFD80D3-0C7D-4F2E-92BB-F8C767439CEC}"/>
          </ac:spMkLst>
        </pc:spChg>
        <pc:spChg chg="add mod">
          <ac:chgData name="António Pedro Dores" userId="952ced1e-e1ce-4544-98cf-2600b044dd90" providerId="ADAL" clId="{929F3E95-9B68-4EFB-88EC-173723E281AF}" dt="2021-03-03T16:28:41.480" v="60" actId="122"/>
          <ac:spMkLst>
            <pc:docMk/>
            <pc:sldMk cId="3385856910" sldId="442"/>
            <ac:spMk id="7" creationId="{95C5D028-8B7F-4E11-A40F-060B3D8CEB9B}"/>
          </ac:spMkLst>
        </pc:spChg>
        <pc:spChg chg="add mod">
          <ac:chgData name="António Pedro Dores" userId="952ced1e-e1ce-4544-98cf-2600b044dd90" providerId="ADAL" clId="{929F3E95-9B68-4EFB-88EC-173723E281AF}" dt="2021-03-03T16:29:13.365" v="100" actId="122"/>
          <ac:spMkLst>
            <pc:docMk/>
            <pc:sldMk cId="3385856910" sldId="442"/>
            <ac:spMk id="8" creationId="{9481DFB7-C7A3-4F63-A588-9904BB8C5A69}"/>
          </ac:spMkLst>
        </pc:spChg>
        <pc:picChg chg="del">
          <ac:chgData name="António Pedro Dores" userId="952ced1e-e1ce-4544-98cf-2600b044dd90" providerId="ADAL" clId="{929F3E95-9B68-4EFB-88EC-173723E281AF}" dt="2021-03-03T16:28:00.679" v="23" actId="478"/>
          <ac:picMkLst>
            <pc:docMk/>
            <pc:sldMk cId="3385856910" sldId="442"/>
            <ac:picMk id="3" creationId="{71F11CC4-B90B-4960-A4F5-EEE03251CECE}"/>
          </ac:picMkLst>
        </pc:picChg>
        <pc:picChg chg="add mod">
          <ac:chgData name="António Pedro Dores" userId="952ced1e-e1ce-4544-98cf-2600b044dd90" providerId="ADAL" clId="{929F3E95-9B68-4EFB-88EC-173723E281AF}" dt="2021-03-03T16:28:10.080" v="28" actId="1076"/>
          <ac:picMkLst>
            <pc:docMk/>
            <pc:sldMk cId="3385856910" sldId="442"/>
            <ac:picMk id="6" creationId="{A50C25AC-6D5A-405E-8BEE-3AEF3E4DE33B}"/>
          </ac:picMkLst>
        </pc:picChg>
      </pc:sldChg>
      <pc:sldChg chg="del">
        <pc:chgData name="António Pedro Dores" userId="952ced1e-e1ce-4544-98cf-2600b044dd90" providerId="ADAL" clId="{929F3E95-9B68-4EFB-88EC-173723E281AF}" dt="2021-03-03T16:46:31.265" v="1427" actId="47"/>
        <pc:sldMkLst>
          <pc:docMk/>
          <pc:sldMk cId="458473851" sldId="443"/>
        </pc:sldMkLst>
      </pc:sldChg>
      <pc:sldChg chg="modSp new mod">
        <pc:chgData name="António Pedro Dores" userId="952ced1e-e1ce-4544-98cf-2600b044dd90" providerId="ADAL" clId="{929F3E95-9B68-4EFB-88EC-173723E281AF}" dt="2021-03-03T16:33:01.458" v="462" actId="20577"/>
        <pc:sldMkLst>
          <pc:docMk/>
          <pc:sldMk cId="2531326100" sldId="444"/>
        </pc:sldMkLst>
        <pc:spChg chg="mod">
          <ac:chgData name="António Pedro Dores" userId="952ced1e-e1ce-4544-98cf-2600b044dd90" providerId="ADAL" clId="{929F3E95-9B68-4EFB-88EC-173723E281AF}" dt="2021-03-03T16:30:23.801" v="115" actId="20577"/>
          <ac:spMkLst>
            <pc:docMk/>
            <pc:sldMk cId="2531326100" sldId="444"/>
            <ac:spMk id="2" creationId="{CE95C59A-5C30-4352-923D-2A5EC8CD978D}"/>
          </ac:spMkLst>
        </pc:spChg>
        <pc:spChg chg="mod">
          <ac:chgData name="António Pedro Dores" userId="952ced1e-e1ce-4544-98cf-2600b044dd90" providerId="ADAL" clId="{929F3E95-9B68-4EFB-88EC-173723E281AF}" dt="2021-03-03T16:33:01.458" v="462" actId="20577"/>
          <ac:spMkLst>
            <pc:docMk/>
            <pc:sldMk cId="2531326100" sldId="444"/>
            <ac:spMk id="3" creationId="{1D9BFA29-E925-44AD-9FCA-C6C30C9B2254}"/>
          </ac:spMkLst>
        </pc:spChg>
      </pc:sldChg>
      <pc:sldChg chg="modSp new mod">
        <pc:chgData name="António Pedro Dores" userId="952ced1e-e1ce-4544-98cf-2600b044dd90" providerId="ADAL" clId="{929F3E95-9B68-4EFB-88EC-173723E281AF}" dt="2021-03-03T16:38:28.645" v="846" actId="20577"/>
        <pc:sldMkLst>
          <pc:docMk/>
          <pc:sldMk cId="2914727058" sldId="445"/>
        </pc:sldMkLst>
        <pc:spChg chg="mod">
          <ac:chgData name="António Pedro Dores" userId="952ced1e-e1ce-4544-98cf-2600b044dd90" providerId="ADAL" clId="{929F3E95-9B68-4EFB-88EC-173723E281AF}" dt="2021-03-03T16:33:28.482" v="476" actId="20577"/>
          <ac:spMkLst>
            <pc:docMk/>
            <pc:sldMk cId="2914727058" sldId="445"/>
            <ac:spMk id="2" creationId="{8406C3B2-35F0-4BAF-9C9C-3BBE8C8F3A2F}"/>
          </ac:spMkLst>
        </pc:spChg>
        <pc:spChg chg="mod">
          <ac:chgData name="António Pedro Dores" userId="952ced1e-e1ce-4544-98cf-2600b044dd90" providerId="ADAL" clId="{929F3E95-9B68-4EFB-88EC-173723E281AF}" dt="2021-03-03T16:38:28.645" v="846" actId="20577"/>
          <ac:spMkLst>
            <pc:docMk/>
            <pc:sldMk cId="2914727058" sldId="445"/>
            <ac:spMk id="3" creationId="{4986EA39-9884-4E1B-9EE0-56D4955A5A84}"/>
          </ac:spMkLst>
        </pc:spChg>
      </pc:sldChg>
      <pc:sldChg chg="modSp new mod">
        <pc:chgData name="António Pedro Dores" userId="952ced1e-e1ce-4544-98cf-2600b044dd90" providerId="ADAL" clId="{929F3E95-9B68-4EFB-88EC-173723E281AF}" dt="2021-03-03T16:43:00.939" v="1151" actId="20577"/>
        <pc:sldMkLst>
          <pc:docMk/>
          <pc:sldMk cId="1210314222" sldId="446"/>
        </pc:sldMkLst>
        <pc:spChg chg="mod">
          <ac:chgData name="António Pedro Dores" userId="952ced1e-e1ce-4544-98cf-2600b044dd90" providerId="ADAL" clId="{929F3E95-9B68-4EFB-88EC-173723E281AF}" dt="2021-03-03T16:40:03.157" v="867" actId="20577"/>
          <ac:spMkLst>
            <pc:docMk/>
            <pc:sldMk cId="1210314222" sldId="446"/>
            <ac:spMk id="2" creationId="{3417B3F3-8ADD-4340-9B6D-AC80FE428AF6}"/>
          </ac:spMkLst>
        </pc:spChg>
        <pc:spChg chg="mod">
          <ac:chgData name="António Pedro Dores" userId="952ced1e-e1ce-4544-98cf-2600b044dd90" providerId="ADAL" clId="{929F3E95-9B68-4EFB-88EC-173723E281AF}" dt="2021-03-03T16:43:00.939" v="1151" actId="20577"/>
          <ac:spMkLst>
            <pc:docMk/>
            <pc:sldMk cId="1210314222" sldId="446"/>
            <ac:spMk id="3" creationId="{35E9267A-9B70-4552-B638-457EDDDBF9B7}"/>
          </ac:spMkLst>
        </pc:spChg>
      </pc:sldChg>
      <pc:sldChg chg="new del">
        <pc:chgData name="António Pedro Dores" userId="952ced1e-e1ce-4544-98cf-2600b044dd90" providerId="ADAL" clId="{929F3E95-9B68-4EFB-88EC-173723E281AF}" dt="2021-03-03T16:39:27.094" v="848" actId="680"/>
        <pc:sldMkLst>
          <pc:docMk/>
          <pc:sldMk cId="1691287261" sldId="446"/>
        </pc:sldMkLst>
      </pc:sldChg>
      <pc:sldChg chg="modSp new mod">
        <pc:chgData name="António Pedro Dores" userId="952ced1e-e1ce-4544-98cf-2600b044dd90" providerId="ADAL" clId="{929F3E95-9B68-4EFB-88EC-173723E281AF}" dt="2021-03-03T16:45:49.220" v="1425" actId="20577"/>
        <pc:sldMkLst>
          <pc:docMk/>
          <pc:sldMk cId="1548213135" sldId="447"/>
        </pc:sldMkLst>
        <pc:spChg chg="mod">
          <ac:chgData name="António Pedro Dores" userId="952ced1e-e1ce-4544-98cf-2600b044dd90" providerId="ADAL" clId="{929F3E95-9B68-4EFB-88EC-173723E281AF}" dt="2021-03-03T16:43:32.494" v="1158" actId="20577"/>
          <ac:spMkLst>
            <pc:docMk/>
            <pc:sldMk cId="1548213135" sldId="447"/>
            <ac:spMk id="2" creationId="{936614BA-C5BB-4F05-9935-B265BEAA20A4}"/>
          </ac:spMkLst>
        </pc:spChg>
        <pc:spChg chg="mod">
          <ac:chgData name="António Pedro Dores" userId="952ced1e-e1ce-4544-98cf-2600b044dd90" providerId="ADAL" clId="{929F3E95-9B68-4EFB-88EC-173723E281AF}" dt="2021-03-03T16:45:49.220" v="1425" actId="20577"/>
          <ac:spMkLst>
            <pc:docMk/>
            <pc:sldMk cId="1548213135" sldId="447"/>
            <ac:spMk id="3" creationId="{27521162-71B5-43F4-9748-50420AEEF382}"/>
          </ac:spMkLst>
        </pc:spChg>
      </pc:sldChg>
      <pc:sldChg chg="addSp modSp new mod">
        <pc:chgData name="António Pedro Dores" userId="952ced1e-e1ce-4544-98cf-2600b044dd90" providerId="ADAL" clId="{929F3E95-9B68-4EFB-88EC-173723E281AF}" dt="2021-03-03T16:49:22.799" v="1588" actId="20577"/>
        <pc:sldMkLst>
          <pc:docMk/>
          <pc:sldMk cId="2652242099" sldId="448"/>
        </pc:sldMkLst>
        <pc:graphicFrameChg chg="add mod modGraphic">
          <ac:chgData name="António Pedro Dores" userId="952ced1e-e1ce-4544-98cf-2600b044dd90" providerId="ADAL" clId="{929F3E95-9B68-4EFB-88EC-173723E281AF}" dt="2021-03-03T16:49:22.799" v="1588" actId="20577"/>
          <ac:graphicFrameMkLst>
            <pc:docMk/>
            <pc:sldMk cId="2652242099" sldId="448"/>
            <ac:graphicFrameMk id="2" creationId="{8537C7BA-3A64-4A04-9827-C3D966227B48}"/>
          </ac:graphicFrameMkLst>
        </pc:graphicFrameChg>
      </pc:sldChg>
      <pc:sldChg chg="addSp modSp new del mod">
        <pc:chgData name="António Pedro Dores" userId="952ced1e-e1ce-4544-98cf-2600b044dd90" providerId="ADAL" clId="{929F3E95-9B68-4EFB-88EC-173723E281AF}" dt="2021-03-03T16:53:17.412" v="1747" actId="47"/>
        <pc:sldMkLst>
          <pc:docMk/>
          <pc:sldMk cId="72556764" sldId="449"/>
        </pc:sldMkLst>
        <pc:spChg chg="mod">
          <ac:chgData name="António Pedro Dores" userId="952ced1e-e1ce-4544-98cf-2600b044dd90" providerId="ADAL" clId="{929F3E95-9B68-4EFB-88EC-173723E281AF}" dt="2021-03-03T16:51:16.446" v="1611" actId="20577"/>
          <ac:spMkLst>
            <pc:docMk/>
            <pc:sldMk cId="72556764" sldId="449"/>
            <ac:spMk id="2" creationId="{CFA8FC93-18DC-40CA-BE83-7A246A73EDC0}"/>
          </ac:spMkLst>
        </pc:spChg>
        <pc:spChg chg="add mod">
          <ac:chgData name="António Pedro Dores" userId="952ced1e-e1ce-4544-98cf-2600b044dd90" providerId="ADAL" clId="{929F3E95-9B68-4EFB-88EC-173723E281AF}" dt="2021-03-03T16:52:40.854" v="1743" actId="20577"/>
          <ac:spMkLst>
            <pc:docMk/>
            <pc:sldMk cId="72556764" sldId="449"/>
            <ac:spMk id="3" creationId="{79BD9BD8-ECA6-4243-B547-FF8C21FDAC41}"/>
          </ac:spMkLst>
        </pc:spChg>
      </pc:sldChg>
      <pc:sldChg chg="modSp new mod">
        <pc:chgData name="António Pedro Dores" userId="952ced1e-e1ce-4544-98cf-2600b044dd90" providerId="ADAL" clId="{929F3E95-9B68-4EFB-88EC-173723E281AF}" dt="2021-03-03T16:56:29.844" v="1983" actId="20577"/>
        <pc:sldMkLst>
          <pc:docMk/>
          <pc:sldMk cId="2677596434" sldId="450"/>
        </pc:sldMkLst>
        <pc:spChg chg="mod">
          <ac:chgData name="António Pedro Dores" userId="952ced1e-e1ce-4544-98cf-2600b044dd90" providerId="ADAL" clId="{929F3E95-9B68-4EFB-88EC-173723E281AF}" dt="2021-03-03T16:53:08.724" v="1746"/>
          <ac:spMkLst>
            <pc:docMk/>
            <pc:sldMk cId="2677596434" sldId="450"/>
            <ac:spMk id="2" creationId="{E11E34FA-D33D-474C-88D5-42901E941B78}"/>
          </ac:spMkLst>
        </pc:spChg>
        <pc:spChg chg="mod">
          <ac:chgData name="António Pedro Dores" userId="952ced1e-e1ce-4544-98cf-2600b044dd90" providerId="ADAL" clId="{929F3E95-9B68-4EFB-88EC-173723E281AF}" dt="2021-03-03T16:56:29.844" v="1983" actId="20577"/>
          <ac:spMkLst>
            <pc:docMk/>
            <pc:sldMk cId="2677596434" sldId="450"/>
            <ac:spMk id="3" creationId="{D9A0D89C-ECFC-4AE3-8C5D-C4449CC403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10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Racionalidade imperial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r>
              <a:rPr lang="en-US" sz="2200" dirty="0"/>
              <a:t>António Pedro Dores –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pt-PT"/>
              <a:t>Fim</a:t>
            </a:r>
          </a:p>
        </p:txBody>
      </p:sp>
      <p:pic>
        <p:nvPicPr>
          <p:cNvPr id="3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624DB203-C710-472D-BC41-E5271A3BF7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1" r="3" b="21177"/>
          <a:stretch/>
        </p:blipFill>
        <p:spPr>
          <a:xfrm>
            <a:off x="429776" y="1196752"/>
            <a:ext cx="4038600" cy="4680520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António Pedro Dores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Observatório Europeu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das Prisões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/>
              <a:t>Blog:</a:t>
            </a: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libertacao.hypotheses.org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5C59A-5C30-4352-923D-2A5EC8CD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Violência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9BFA29-E925-44AD-9FCA-C6C30C9B2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Versão conspirativa e diabólica da violência (emerge do nada, como loucura, e deve ser reprimida pois não se conhecem as causas)</a:t>
            </a:r>
          </a:p>
          <a:p>
            <a:endParaRPr lang="pt-PT" dirty="0"/>
          </a:p>
          <a:p>
            <a:r>
              <a:rPr lang="pt-PT" dirty="0"/>
              <a:t>Versão </a:t>
            </a:r>
            <a:r>
              <a:rPr lang="pt-PT" dirty="0" err="1"/>
              <a:t>proto-científica</a:t>
            </a:r>
            <a:r>
              <a:rPr lang="pt-PT" dirty="0"/>
              <a:t> e não moralista (violência é parte integrante da experiência de vida e, como a vida, sujeita a manifestar-se a diferentes níveis e com diferentes intensidades) </a:t>
            </a:r>
          </a:p>
        </p:txBody>
      </p:sp>
    </p:spTree>
    <p:extLst>
      <p:ext uri="{BB962C8B-B14F-4D97-AF65-F5344CB8AC3E}">
        <p14:creationId xmlns:p14="http://schemas.microsoft.com/office/powerpoint/2010/main" val="253132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6C3B2-35F0-4BAF-9C9C-3BBE8C8F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Racionalidade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986EA39-9884-4E1B-9EE0-56D4955A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Versão evolutiva: as organizações, as instituições e as tecnologias humanas transformam o meio ambiente através da produção e circulação de símbolos.</a:t>
            </a:r>
          </a:p>
          <a:p>
            <a:r>
              <a:rPr lang="pt-PT" dirty="0"/>
              <a:t>Versão modernista: há um tipo de consciência mais avançada (cartesiana e colonialista) que aprendeu a distinguir finalidades dos meios, a Terra e a humanidade, os </a:t>
            </a:r>
            <a:r>
              <a:rPr lang="pt-PT" dirty="0" err="1"/>
              <a:t>objectos</a:t>
            </a:r>
            <a:r>
              <a:rPr lang="pt-PT" dirty="0"/>
              <a:t> e a cultura </a:t>
            </a:r>
          </a:p>
        </p:txBody>
      </p:sp>
    </p:spTree>
    <p:extLst>
      <p:ext uri="{BB962C8B-B14F-4D97-AF65-F5344CB8AC3E}">
        <p14:creationId xmlns:p14="http://schemas.microsoft.com/office/powerpoint/2010/main" val="29147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C8F3F18-F918-4729-9458-D5F3E8804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0448"/>
            <a:ext cx="5601357" cy="344698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EFD80D3-0C7D-4F2E-92BB-F8C767439CEC}"/>
              </a:ext>
            </a:extLst>
          </p:cNvPr>
          <p:cNvSpPr txBox="1"/>
          <p:nvPr/>
        </p:nvSpPr>
        <p:spPr>
          <a:xfrm>
            <a:off x="3052198" y="279516"/>
            <a:ext cx="189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dirty="0"/>
              <a:t>Império</a:t>
            </a:r>
          </a:p>
        </p:txBody>
      </p:sp>
      <p:pic>
        <p:nvPicPr>
          <p:cNvPr id="6" name="Imagem 5" descr="Uma imagem com texto&#10;&#10;Descrição gerada automaticamente">
            <a:extLst>
              <a:ext uri="{FF2B5EF4-FFF2-40B4-BE49-F238E27FC236}">
                <a16:creationId xmlns:a16="http://schemas.microsoft.com/office/drawing/2014/main" id="{A50C25AC-6D5A-405E-8BEE-3AEF3E4DE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396" y="3717032"/>
            <a:ext cx="4990429" cy="256696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5C5D028-8B7F-4E11-A40F-060B3D8CEB9B}"/>
              </a:ext>
            </a:extLst>
          </p:cNvPr>
          <p:cNvSpPr txBox="1"/>
          <p:nvPr/>
        </p:nvSpPr>
        <p:spPr>
          <a:xfrm>
            <a:off x="6732240" y="1916832"/>
            <a:ext cx="190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Estado de </a:t>
            </a:r>
          </a:p>
          <a:p>
            <a:pPr algn="ctr"/>
            <a:r>
              <a:rPr lang="pt-PT" sz="2800" dirty="0"/>
              <a:t>espírito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481DFB7-C7A3-4F63-A588-9904BB8C5A69}"/>
              </a:ext>
            </a:extLst>
          </p:cNvPr>
          <p:cNvSpPr txBox="1"/>
          <p:nvPr/>
        </p:nvSpPr>
        <p:spPr>
          <a:xfrm>
            <a:off x="799447" y="5080128"/>
            <a:ext cx="27238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Uso da extrema</a:t>
            </a:r>
          </a:p>
          <a:p>
            <a:pPr algn="ctr"/>
            <a:r>
              <a:rPr lang="pt-PT" sz="2800" dirty="0"/>
              <a:t>violência</a:t>
            </a:r>
          </a:p>
        </p:txBody>
      </p:sp>
    </p:spTree>
    <p:extLst>
      <p:ext uri="{BB962C8B-B14F-4D97-AF65-F5344CB8AC3E}">
        <p14:creationId xmlns:p14="http://schemas.microsoft.com/office/powerpoint/2010/main" val="338585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7B3F3-8ADD-4340-9B6D-AC80FE428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Utopia e realidade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5E9267A-9B70-4552-B638-457EDDDB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Mundo virtual vivido em imaginação em paralelo ao mundo físico vivido como constrangimento</a:t>
            </a:r>
          </a:p>
          <a:p>
            <a:r>
              <a:rPr lang="pt-PT" dirty="0"/>
              <a:t>Estado nascente e movimentos sociais (Alberoni)</a:t>
            </a:r>
          </a:p>
          <a:p>
            <a:r>
              <a:rPr lang="pt-PT" dirty="0" err="1"/>
              <a:t>Bioritmo</a:t>
            </a:r>
            <a:r>
              <a:rPr lang="pt-PT" dirty="0"/>
              <a:t>: zoom out </a:t>
            </a:r>
            <a:r>
              <a:rPr lang="pt-PT" dirty="0" err="1"/>
              <a:t>vs</a:t>
            </a:r>
            <a:r>
              <a:rPr lang="pt-PT" dirty="0"/>
              <a:t> zoom in em relação de sucessão e </a:t>
            </a:r>
            <a:r>
              <a:rPr lang="pt-PT" dirty="0" err="1"/>
              <a:t>dialéctica</a:t>
            </a:r>
            <a:r>
              <a:rPr lang="pt-PT" dirty="0"/>
              <a:t>, criando e destruindo instituições e níveis de realidade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031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614BA-C5BB-4F05-9935-B265BEAA2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Planos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521162-71B5-43F4-9748-50420AEEF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Objectivos</a:t>
            </a:r>
            <a:r>
              <a:rPr lang="pt-PT" dirty="0"/>
              <a:t>, cronograma em função dos meios</a:t>
            </a:r>
          </a:p>
          <a:p>
            <a:r>
              <a:rPr lang="pt-PT" dirty="0"/>
              <a:t>Entretanto o que conta são os processos (incorporados, vividos)</a:t>
            </a:r>
          </a:p>
          <a:p>
            <a:r>
              <a:rPr lang="pt-PT" dirty="0"/>
              <a:t>O que fica, além do lixo, são os estados de espírito treinados capazes de dar sentido às vidas sociais e pessoais</a:t>
            </a:r>
          </a:p>
        </p:txBody>
      </p:sp>
    </p:spTree>
    <p:extLst>
      <p:ext uri="{BB962C8B-B14F-4D97-AF65-F5344CB8AC3E}">
        <p14:creationId xmlns:p14="http://schemas.microsoft.com/office/powerpoint/2010/main" val="154821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8537C7BA-3A64-4A04-9827-C3D966227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95272"/>
              </p:ext>
            </p:extLst>
          </p:nvPr>
        </p:nvGraphicFramePr>
        <p:xfrm>
          <a:off x="899592" y="620688"/>
          <a:ext cx="72008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00834289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724160476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rgbClr val="002060"/>
                          </a:solidFill>
                        </a:rPr>
                        <a:t>Estados de espírito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>
                          <a:solidFill>
                            <a:srgbClr val="002060"/>
                          </a:solidFill>
                        </a:rPr>
                        <a:t>Violências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07143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Finalidades, </a:t>
                      </a:r>
                      <a:r>
                        <a:rPr lang="pt-PT" sz="2400" dirty="0" err="1"/>
                        <a:t>objectivos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Recursos, meios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467545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Utopias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Processos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30559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Zoom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Zoom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0544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O que fica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/>
                        <a:t>O que passa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96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24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431D015-113C-4EFB-A644-6FFD4CFD4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13" y="1185524"/>
            <a:ext cx="5287174" cy="567247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46C0D4-74F5-4454-B5F7-E5C228C9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Sociedades centradas no inimigo</a:t>
            </a:r>
          </a:p>
        </p:txBody>
      </p:sp>
    </p:spTree>
    <p:extLst>
      <p:ext uri="{BB962C8B-B14F-4D97-AF65-F5344CB8AC3E}">
        <p14:creationId xmlns:p14="http://schemas.microsoft.com/office/powerpoint/2010/main" val="184856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E34FA-D33D-474C-88D5-42901E94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Espírito imperial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A0D89C-ECFC-4AE3-8C5D-C4449CC40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Usar as </a:t>
            </a:r>
            <a:r>
              <a:rPr lang="pt-PT" i="1" dirty="0"/>
              <a:t>discriminações</a:t>
            </a:r>
            <a:r>
              <a:rPr lang="pt-PT" dirty="0"/>
              <a:t> próprias do uso da linguagem para </a:t>
            </a:r>
            <a:r>
              <a:rPr lang="pt-PT" i="1" dirty="0"/>
              <a:t>escamotear</a:t>
            </a:r>
            <a:r>
              <a:rPr lang="pt-PT" dirty="0"/>
              <a:t> e proteger a existência de </a:t>
            </a:r>
            <a:r>
              <a:rPr lang="pt-PT" i="1" dirty="0"/>
              <a:t>elites</a:t>
            </a:r>
            <a:r>
              <a:rPr lang="pt-PT" dirty="0"/>
              <a:t> acumuladores de poderes através dos segredos promovidos pelo conhecimento juridicamente protegidos (propriedade, profissão, disciplina, representação) para explorar a Terra e seus recursos, incluindo os recursos humanos.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77596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313</Words>
  <Application>Microsoft Office PowerPoint</Application>
  <PresentationFormat>Apresentação no Ecrã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Tema do Office</vt:lpstr>
      <vt:lpstr>1_Modelo de apresentação predefinido</vt:lpstr>
      <vt:lpstr>Racionalidade imperial</vt:lpstr>
      <vt:lpstr>Violência</vt:lpstr>
      <vt:lpstr>Racionalidade</vt:lpstr>
      <vt:lpstr>Apresentação do PowerPoint</vt:lpstr>
      <vt:lpstr>Utopia e realidade</vt:lpstr>
      <vt:lpstr>Planos</vt:lpstr>
      <vt:lpstr>Apresentação do PowerPoint</vt:lpstr>
      <vt:lpstr>Sociedades centradas no inimigo</vt:lpstr>
      <vt:lpstr>Espírito imperial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democracia abolicionista</dc:title>
  <dc:creator>António Pedro Dores</dc:creator>
  <cp:lastModifiedBy>António Pedro Dores</cp:lastModifiedBy>
  <cp:revision>3</cp:revision>
  <dcterms:created xsi:type="dcterms:W3CDTF">2020-11-16T10:46:59Z</dcterms:created>
  <dcterms:modified xsi:type="dcterms:W3CDTF">2021-03-03T16:56:37Z</dcterms:modified>
</cp:coreProperties>
</file>