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5"/>
  </p:notesMasterIdLst>
  <p:sldIdLst>
    <p:sldId id="256" r:id="rId3"/>
    <p:sldId id="442" r:id="rId4"/>
    <p:sldId id="435" r:id="rId5"/>
    <p:sldId id="443" r:id="rId6"/>
    <p:sldId id="441" r:id="rId7"/>
    <p:sldId id="436" r:id="rId8"/>
    <p:sldId id="437" r:id="rId9"/>
    <p:sldId id="438" r:id="rId10"/>
    <p:sldId id="439" r:id="rId11"/>
    <p:sldId id="428" r:id="rId12"/>
    <p:sldId id="430" r:id="rId13"/>
    <p:sldId id="431" r:id="rId14"/>
    <p:sldId id="432" r:id="rId15"/>
    <p:sldId id="433" r:id="rId16"/>
    <p:sldId id="423" r:id="rId17"/>
    <p:sldId id="426" r:id="rId18"/>
    <p:sldId id="427" r:id="rId19"/>
    <p:sldId id="286" r:id="rId20"/>
    <p:sldId id="397" r:id="rId21"/>
    <p:sldId id="399" r:id="rId22"/>
    <p:sldId id="440" r:id="rId23"/>
    <p:sldId id="267" r:id="rId2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26A63-C827-418C-A9A9-4247378255D6}" v="8" dt="2021-02-05T10:29:42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>
      <p:cViewPr varScale="1">
        <p:scale>
          <a:sx n="68" d="100"/>
          <a:sy n="68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ónio Pedro Dores" userId="952ced1e-e1ce-4544-98cf-2600b044dd90" providerId="ADAL" clId="{DC126A63-C827-418C-A9A9-4247378255D6}"/>
    <pc:docChg chg="undo custSel addSld delSld modSld sldOrd">
      <pc:chgData name="António Pedro Dores" userId="952ced1e-e1ce-4544-98cf-2600b044dd90" providerId="ADAL" clId="{DC126A63-C827-418C-A9A9-4247378255D6}" dt="2021-02-05T10:46:09.900" v="3482" actId="20577"/>
      <pc:docMkLst>
        <pc:docMk/>
      </pc:docMkLst>
      <pc:sldChg chg="delSp modSp mod">
        <pc:chgData name="António Pedro Dores" userId="952ced1e-e1ce-4544-98cf-2600b044dd90" providerId="ADAL" clId="{DC126A63-C827-418C-A9A9-4247378255D6}" dt="2021-02-05T09:18:41.609" v="39"/>
        <pc:sldMkLst>
          <pc:docMk/>
          <pc:sldMk cId="0" sldId="256"/>
        </pc:sldMkLst>
        <pc:spChg chg="mod">
          <ac:chgData name="António Pedro Dores" userId="952ced1e-e1ce-4544-98cf-2600b044dd90" providerId="ADAL" clId="{DC126A63-C827-418C-A9A9-4247378255D6}" dt="2021-02-05T09:18:00.568" v="30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António Pedro Dores" userId="952ced1e-e1ce-4544-98cf-2600b044dd90" providerId="ADAL" clId="{DC126A63-C827-418C-A9A9-4247378255D6}" dt="2021-02-05T09:18:15.498" v="36" actId="20577"/>
          <ac:spMkLst>
            <pc:docMk/>
            <pc:sldMk cId="0" sldId="256"/>
            <ac:spMk id="3" creationId="{00000000-0000-0000-0000-000000000000}"/>
          </ac:spMkLst>
        </pc:spChg>
        <pc:spChg chg="del mod">
          <ac:chgData name="António Pedro Dores" userId="952ced1e-e1ce-4544-98cf-2600b044dd90" providerId="ADAL" clId="{DC126A63-C827-418C-A9A9-4247378255D6}" dt="2021-02-05T09:18:41.609" v="39"/>
          <ac:spMkLst>
            <pc:docMk/>
            <pc:sldMk cId="0" sldId="256"/>
            <ac:spMk id="4" creationId="{E9BFE6F5-6E27-47BE-8099-164D2A5C3325}"/>
          </ac:spMkLst>
        </pc:spChg>
      </pc:sldChg>
      <pc:sldChg chg="modSp add del mod">
        <pc:chgData name="António Pedro Dores" userId="952ced1e-e1ce-4544-98cf-2600b044dd90" providerId="ADAL" clId="{DC126A63-C827-418C-A9A9-4247378255D6}" dt="2021-02-05T09:56:33.570" v="2372" actId="20577"/>
        <pc:sldMkLst>
          <pc:docMk/>
          <pc:sldMk cId="4052681544" sldId="286"/>
        </pc:sldMkLst>
        <pc:spChg chg="mod">
          <ac:chgData name="António Pedro Dores" userId="952ced1e-e1ce-4544-98cf-2600b044dd90" providerId="ADAL" clId="{DC126A63-C827-418C-A9A9-4247378255D6}" dt="2021-02-05T09:56:33.570" v="2372" actId="20577"/>
          <ac:spMkLst>
            <pc:docMk/>
            <pc:sldMk cId="4052681544" sldId="286"/>
            <ac:spMk id="2" creationId="{D3AB2804-61A7-4AE8-A13C-2707C1AFC390}"/>
          </ac:spMkLst>
        </pc:spChg>
      </pc:sldChg>
      <pc:sldChg chg="del">
        <pc:chgData name="António Pedro Dores" userId="952ced1e-e1ce-4544-98cf-2600b044dd90" providerId="ADAL" clId="{DC126A63-C827-418C-A9A9-4247378255D6}" dt="2021-02-05T09:55:59.057" v="2331" actId="47"/>
        <pc:sldMkLst>
          <pc:docMk/>
          <pc:sldMk cId="2210011468" sldId="412"/>
        </pc:sldMkLst>
      </pc:sldChg>
      <pc:sldChg chg="del">
        <pc:chgData name="António Pedro Dores" userId="952ced1e-e1ce-4544-98cf-2600b044dd90" providerId="ADAL" clId="{DC126A63-C827-418C-A9A9-4247378255D6}" dt="2021-02-05T09:55:56.238" v="2329" actId="47"/>
        <pc:sldMkLst>
          <pc:docMk/>
          <pc:sldMk cId="2473387675" sldId="418"/>
        </pc:sldMkLst>
      </pc:sldChg>
      <pc:sldChg chg="del">
        <pc:chgData name="António Pedro Dores" userId="952ced1e-e1ce-4544-98cf-2600b044dd90" providerId="ADAL" clId="{DC126A63-C827-418C-A9A9-4247378255D6}" dt="2021-02-05T09:55:57.624" v="2330" actId="47"/>
        <pc:sldMkLst>
          <pc:docMk/>
          <pc:sldMk cId="1013276795" sldId="420"/>
        </pc:sldMkLst>
      </pc:sldChg>
      <pc:sldChg chg="del">
        <pc:chgData name="António Pedro Dores" userId="952ced1e-e1ce-4544-98cf-2600b044dd90" providerId="ADAL" clId="{DC126A63-C827-418C-A9A9-4247378255D6}" dt="2021-02-05T09:55:51.895" v="2327" actId="47"/>
        <pc:sldMkLst>
          <pc:docMk/>
          <pc:sldMk cId="1509201512" sldId="421"/>
        </pc:sldMkLst>
      </pc:sldChg>
      <pc:sldChg chg="del">
        <pc:chgData name="António Pedro Dores" userId="952ced1e-e1ce-4544-98cf-2600b044dd90" providerId="ADAL" clId="{DC126A63-C827-418C-A9A9-4247378255D6}" dt="2021-02-05T09:55:29.334" v="2325" actId="47"/>
        <pc:sldMkLst>
          <pc:docMk/>
          <pc:sldMk cId="3300444899" sldId="422"/>
        </pc:sldMkLst>
      </pc:sldChg>
      <pc:sldChg chg="ord">
        <pc:chgData name="António Pedro Dores" userId="952ced1e-e1ce-4544-98cf-2600b044dd90" providerId="ADAL" clId="{DC126A63-C827-418C-A9A9-4247378255D6}" dt="2021-02-05T09:55:17.486" v="2323"/>
        <pc:sldMkLst>
          <pc:docMk/>
          <pc:sldMk cId="3381665464" sldId="423"/>
        </pc:sldMkLst>
      </pc:sldChg>
      <pc:sldChg chg="del">
        <pc:chgData name="António Pedro Dores" userId="952ced1e-e1ce-4544-98cf-2600b044dd90" providerId="ADAL" clId="{DC126A63-C827-418C-A9A9-4247378255D6}" dt="2021-02-05T09:55:36.905" v="2326" actId="47"/>
        <pc:sldMkLst>
          <pc:docMk/>
          <pc:sldMk cId="1829410557" sldId="424"/>
        </pc:sldMkLst>
      </pc:sldChg>
      <pc:sldChg chg="del">
        <pc:chgData name="António Pedro Dores" userId="952ced1e-e1ce-4544-98cf-2600b044dd90" providerId="ADAL" clId="{DC126A63-C827-418C-A9A9-4247378255D6}" dt="2021-02-05T09:54:06.104" v="2318" actId="2696"/>
        <pc:sldMkLst>
          <pc:docMk/>
          <pc:sldMk cId="1227638621" sldId="428"/>
        </pc:sldMkLst>
      </pc:sldChg>
      <pc:sldChg chg="delDesignElem">
        <pc:chgData name="António Pedro Dores" userId="952ced1e-e1ce-4544-98cf-2600b044dd90" providerId="ADAL" clId="{DC126A63-C827-418C-A9A9-4247378255D6}" dt="2021-02-05T09:54:21.108" v="2320"/>
        <pc:sldMkLst>
          <pc:docMk/>
          <pc:sldMk cId="3256666714" sldId="428"/>
        </pc:sldMkLst>
      </pc:sldChg>
      <pc:sldChg chg="del">
        <pc:chgData name="António Pedro Dores" userId="952ced1e-e1ce-4544-98cf-2600b044dd90" providerId="ADAL" clId="{DC126A63-C827-418C-A9A9-4247378255D6}" dt="2021-02-05T09:55:54.549" v="2328" actId="47"/>
        <pc:sldMkLst>
          <pc:docMk/>
          <pc:sldMk cId="3082107433" sldId="429"/>
        </pc:sldMkLst>
      </pc:sldChg>
      <pc:sldChg chg="del">
        <pc:chgData name="António Pedro Dores" userId="952ced1e-e1ce-4544-98cf-2600b044dd90" providerId="ADAL" clId="{DC126A63-C827-418C-A9A9-4247378255D6}" dt="2021-02-05T09:54:06.104" v="2318" actId="2696"/>
        <pc:sldMkLst>
          <pc:docMk/>
          <pc:sldMk cId="901744884" sldId="430"/>
        </pc:sldMkLst>
      </pc:sldChg>
      <pc:sldChg chg="delDesignElem">
        <pc:chgData name="António Pedro Dores" userId="952ced1e-e1ce-4544-98cf-2600b044dd90" providerId="ADAL" clId="{DC126A63-C827-418C-A9A9-4247378255D6}" dt="2021-02-05T09:54:21.113" v="2321"/>
        <pc:sldMkLst>
          <pc:docMk/>
          <pc:sldMk cId="3107530836" sldId="430"/>
        </pc:sldMkLst>
      </pc:sldChg>
      <pc:sldChg chg="del">
        <pc:chgData name="António Pedro Dores" userId="952ced1e-e1ce-4544-98cf-2600b044dd90" providerId="ADAL" clId="{DC126A63-C827-418C-A9A9-4247378255D6}" dt="2021-02-05T09:54:06.104" v="2318" actId="2696"/>
        <pc:sldMkLst>
          <pc:docMk/>
          <pc:sldMk cId="2856455869" sldId="431"/>
        </pc:sldMkLst>
      </pc:sldChg>
      <pc:sldChg chg="del">
        <pc:chgData name="António Pedro Dores" userId="952ced1e-e1ce-4544-98cf-2600b044dd90" providerId="ADAL" clId="{DC126A63-C827-418C-A9A9-4247378255D6}" dt="2021-02-05T09:54:06.104" v="2318" actId="2696"/>
        <pc:sldMkLst>
          <pc:docMk/>
          <pc:sldMk cId="2126032189" sldId="432"/>
        </pc:sldMkLst>
      </pc:sldChg>
      <pc:sldChg chg="del">
        <pc:chgData name="António Pedro Dores" userId="952ced1e-e1ce-4544-98cf-2600b044dd90" providerId="ADAL" clId="{DC126A63-C827-418C-A9A9-4247378255D6}" dt="2021-02-05T09:54:06.104" v="2318" actId="2696"/>
        <pc:sldMkLst>
          <pc:docMk/>
          <pc:sldMk cId="3962736335" sldId="433"/>
        </pc:sldMkLst>
      </pc:sldChg>
      <pc:sldChg chg="del">
        <pc:chgData name="António Pedro Dores" userId="952ced1e-e1ce-4544-98cf-2600b044dd90" providerId="ADAL" clId="{DC126A63-C827-418C-A9A9-4247378255D6}" dt="2021-02-05T09:55:28.295" v="2324" actId="47"/>
        <pc:sldMkLst>
          <pc:docMk/>
          <pc:sldMk cId="3130514025" sldId="434"/>
        </pc:sldMkLst>
      </pc:sldChg>
      <pc:sldChg chg="modSp new mod">
        <pc:chgData name="António Pedro Dores" userId="952ced1e-e1ce-4544-98cf-2600b044dd90" providerId="ADAL" clId="{DC126A63-C827-418C-A9A9-4247378255D6}" dt="2021-02-05T10:29:49.503" v="3233" actId="255"/>
        <pc:sldMkLst>
          <pc:docMk/>
          <pc:sldMk cId="1333983028" sldId="435"/>
        </pc:sldMkLst>
        <pc:spChg chg="mod">
          <ac:chgData name="António Pedro Dores" userId="952ced1e-e1ce-4544-98cf-2600b044dd90" providerId="ADAL" clId="{DC126A63-C827-418C-A9A9-4247378255D6}" dt="2021-02-05T09:18:47.247" v="50" actId="20577"/>
          <ac:spMkLst>
            <pc:docMk/>
            <pc:sldMk cId="1333983028" sldId="435"/>
            <ac:spMk id="2" creationId="{8A54B6D1-4ACC-4027-B383-F2EAAE0C8618}"/>
          </ac:spMkLst>
        </pc:spChg>
        <pc:spChg chg="mod">
          <ac:chgData name="António Pedro Dores" userId="952ced1e-e1ce-4544-98cf-2600b044dd90" providerId="ADAL" clId="{DC126A63-C827-418C-A9A9-4247378255D6}" dt="2021-02-05T10:29:49.503" v="3233" actId="255"/>
          <ac:spMkLst>
            <pc:docMk/>
            <pc:sldMk cId="1333983028" sldId="435"/>
            <ac:spMk id="3" creationId="{01D9A63C-AFCB-436D-8A4D-67E681F42CB3}"/>
          </ac:spMkLst>
        </pc:spChg>
      </pc:sldChg>
      <pc:sldChg chg="modSp new mod">
        <pc:chgData name="António Pedro Dores" userId="952ced1e-e1ce-4544-98cf-2600b044dd90" providerId="ADAL" clId="{DC126A63-C827-418C-A9A9-4247378255D6}" dt="2021-02-05T09:26:37.588" v="531" actId="20577"/>
        <pc:sldMkLst>
          <pc:docMk/>
          <pc:sldMk cId="940718715" sldId="436"/>
        </pc:sldMkLst>
        <pc:spChg chg="mod">
          <ac:chgData name="António Pedro Dores" userId="952ced1e-e1ce-4544-98cf-2600b044dd90" providerId="ADAL" clId="{DC126A63-C827-418C-A9A9-4247378255D6}" dt="2021-02-05T09:26:37.588" v="531" actId="20577"/>
          <ac:spMkLst>
            <pc:docMk/>
            <pc:sldMk cId="940718715" sldId="436"/>
            <ac:spMk id="2" creationId="{4FE88981-43F9-4C88-9921-DEF7230A48DE}"/>
          </ac:spMkLst>
        </pc:spChg>
        <pc:spChg chg="mod">
          <ac:chgData name="António Pedro Dores" userId="952ced1e-e1ce-4544-98cf-2600b044dd90" providerId="ADAL" clId="{DC126A63-C827-418C-A9A9-4247378255D6}" dt="2021-02-05T09:25:57.569" v="504" actId="20577"/>
          <ac:spMkLst>
            <pc:docMk/>
            <pc:sldMk cId="940718715" sldId="436"/>
            <ac:spMk id="3" creationId="{FA81AD66-99EF-425B-BA5B-146438255981}"/>
          </ac:spMkLst>
        </pc:spChg>
      </pc:sldChg>
      <pc:sldChg chg="modSp new mod">
        <pc:chgData name="António Pedro Dores" userId="952ced1e-e1ce-4544-98cf-2600b044dd90" providerId="ADAL" clId="{DC126A63-C827-418C-A9A9-4247378255D6}" dt="2021-02-05T09:44:41.523" v="1659" actId="20577"/>
        <pc:sldMkLst>
          <pc:docMk/>
          <pc:sldMk cId="1719136755" sldId="437"/>
        </pc:sldMkLst>
        <pc:spChg chg="mod">
          <ac:chgData name="António Pedro Dores" userId="952ced1e-e1ce-4544-98cf-2600b044dd90" providerId="ADAL" clId="{DC126A63-C827-418C-A9A9-4247378255D6}" dt="2021-02-05T09:37:16.530" v="1121" actId="20577"/>
          <ac:spMkLst>
            <pc:docMk/>
            <pc:sldMk cId="1719136755" sldId="437"/>
            <ac:spMk id="2" creationId="{BA650448-15C0-41D4-93AB-3D27E3D21EAB}"/>
          </ac:spMkLst>
        </pc:spChg>
        <pc:spChg chg="mod">
          <ac:chgData name="António Pedro Dores" userId="952ced1e-e1ce-4544-98cf-2600b044dd90" providerId="ADAL" clId="{DC126A63-C827-418C-A9A9-4247378255D6}" dt="2021-02-05T09:44:41.523" v="1659" actId="20577"/>
          <ac:spMkLst>
            <pc:docMk/>
            <pc:sldMk cId="1719136755" sldId="437"/>
            <ac:spMk id="3" creationId="{2C3F81D3-4DBA-4478-94B1-087AB4D50D8C}"/>
          </ac:spMkLst>
        </pc:spChg>
      </pc:sldChg>
      <pc:sldChg chg="modSp new mod">
        <pc:chgData name="António Pedro Dores" userId="952ced1e-e1ce-4544-98cf-2600b044dd90" providerId="ADAL" clId="{DC126A63-C827-418C-A9A9-4247378255D6}" dt="2021-02-05T09:48:48.973" v="1984" actId="20577"/>
        <pc:sldMkLst>
          <pc:docMk/>
          <pc:sldMk cId="2564523898" sldId="438"/>
        </pc:sldMkLst>
        <pc:spChg chg="mod">
          <ac:chgData name="António Pedro Dores" userId="952ced1e-e1ce-4544-98cf-2600b044dd90" providerId="ADAL" clId="{DC126A63-C827-418C-A9A9-4247378255D6}" dt="2021-02-05T09:45:29.094" v="1680" actId="20577"/>
          <ac:spMkLst>
            <pc:docMk/>
            <pc:sldMk cId="2564523898" sldId="438"/>
            <ac:spMk id="2" creationId="{0E2CE1A3-6046-49C7-AEA9-6CEE226D5F05}"/>
          </ac:spMkLst>
        </pc:spChg>
        <pc:spChg chg="mod">
          <ac:chgData name="António Pedro Dores" userId="952ced1e-e1ce-4544-98cf-2600b044dd90" providerId="ADAL" clId="{DC126A63-C827-418C-A9A9-4247378255D6}" dt="2021-02-05T09:48:48.973" v="1984" actId="20577"/>
          <ac:spMkLst>
            <pc:docMk/>
            <pc:sldMk cId="2564523898" sldId="438"/>
            <ac:spMk id="3" creationId="{B403FF70-CC0D-41EA-9C52-505E502C4AF7}"/>
          </ac:spMkLst>
        </pc:spChg>
      </pc:sldChg>
      <pc:sldChg chg="delSp modSp new mod">
        <pc:chgData name="António Pedro Dores" userId="952ced1e-e1ce-4544-98cf-2600b044dd90" providerId="ADAL" clId="{DC126A63-C827-418C-A9A9-4247378255D6}" dt="2021-02-05T09:54:15.742" v="2319"/>
        <pc:sldMkLst>
          <pc:docMk/>
          <pc:sldMk cId="631780011" sldId="439"/>
        </pc:sldMkLst>
        <pc:spChg chg="mod">
          <ac:chgData name="António Pedro Dores" userId="952ced1e-e1ce-4544-98cf-2600b044dd90" providerId="ADAL" clId="{DC126A63-C827-418C-A9A9-4247378255D6}" dt="2021-02-05T09:49:11.939" v="1999" actId="20577"/>
          <ac:spMkLst>
            <pc:docMk/>
            <pc:sldMk cId="631780011" sldId="439"/>
            <ac:spMk id="2" creationId="{5C457664-2A66-40C2-B139-0E5720DDEE01}"/>
          </ac:spMkLst>
        </pc:spChg>
        <pc:spChg chg="mod">
          <ac:chgData name="António Pedro Dores" userId="952ced1e-e1ce-4544-98cf-2600b044dd90" providerId="ADAL" clId="{DC126A63-C827-418C-A9A9-4247378255D6}" dt="2021-02-05T09:52:31.335" v="2317" actId="20577"/>
          <ac:spMkLst>
            <pc:docMk/>
            <pc:sldMk cId="631780011" sldId="439"/>
            <ac:spMk id="3" creationId="{6E577D3A-DA50-4DD7-8C2D-7F2D37EB5FB2}"/>
          </ac:spMkLst>
        </pc:spChg>
        <pc:picChg chg="del">
          <ac:chgData name="António Pedro Dores" userId="952ced1e-e1ce-4544-98cf-2600b044dd90" providerId="ADAL" clId="{DC126A63-C827-418C-A9A9-4247378255D6}" dt="2021-02-05T09:54:15.742" v="2319"/>
          <ac:picMkLst>
            <pc:docMk/>
            <pc:sldMk cId="631780011" sldId="439"/>
            <ac:picMk id="4" creationId="{9E406C73-13E4-45E8-B45A-B174089570E4}"/>
          </ac:picMkLst>
        </pc:picChg>
      </pc:sldChg>
      <pc:sldChg chg="modSp new mod">
        <pc:chgData name="António Pedro Dores" userId="952ced1e-e1ce-4544-98cf-2600b044dd90" providerId="ADAL" clId="{DC126A63-C827-418C-A9A9-4247378255D6}" dt="2021-02-05T10:46:09.900" v="3482" actId="20577"/>
        <pc:sldMkLst>
          <pc:docMk/>
          <pc:sldMk cId="2515657455" sldId="440"/>
        </pc:sldMkLst>
        <pc:spChg chg="mod">
          <ac:chgData name="António Pedro Dores" userId="952ced1e-e1ce-4544-98cf-2600b044dd90" providerId="ADAL" clId="{DC126A63-C827-418C-A9A9-4247378255D6}" dt="2021-02-05T09:59:13.095" v="2398" actId="20577"/>
          <ac:spMkLst>
            <pc:docMk/>
            <pc:sldMk cId="2515657455" sldId="440"/>
            <ac:spMk id="2" creationId="{59D42333-7F78-4467-83C3-B29B62C0734E}"/>
          </ac:spMkLst>
        </pc:spChg>
        <pc:spChg chg="mod">
          <ac:chgData name="António Pedro Dores" userId="952ced1e-e1ce-4544-98cf-2600b044dd90" providerId="ADAL" clId="{DC126A63-C827-418C-A9A9-4247378255D6}" dt="2021-02-05T10:46:09.900" v="3482" actId="20577"/>
          <ac:spMkLst>
            <pc:docMk/>
            <pc:sldMk cId="2515657455" sldId="440"/>
            <ac:spMk id="3" creationId="{C0F490E6-337B-49AC-B4A2-AFC2F3E738FF}"/>
          </ac:spMkLst>
        </pc:spChg>
      </pc:sldChg>
      <pc:sldChg chg="modSp new mod ord">
        <pc:chgData name="António Pedro Dores" userId="952ced1e-e1ce-4544-98cf-2600b044dd90" providerId="ADAL" clId="{DC126A63-C827-418C-A9A9-4247378255D6}" dt="2021-02-05T10:40:09.845" v="3479" actId="20577"/>
        <pc:sldMkLst>
          <pc:docMk/>
          <pc:sldMk cId="1966777906" sldId="441"/>
        </pc:sldMkLst>
        <pc:spChg chg="mod">
          <ac:chgData name="António Pedro Dores" userId="952ced1e-e1ce-4544-98cf-2600b044dd90" providerId="ADAL" clId="{DC126A63-C827-418C-A9A9-4247378255D6}" dt="2021-02-05T10:15:16.043" v="2700" actId="5793"/>
          <ac:spMkLst>
            <pc:docMk/>
            <pc:sldMk cId="1966777906" sldId="441"/>
            <ac:spMk id="2" creationId="{13498DCE-96F7-4EF3-8D9D-76A31821DCDF}"/>
          </ac:spMkLst>
        </pc:spChg>
        <pc:spChg chg="mod">
          <ac:chgData name="António Pedro Dores" userId="952ced1e-e1ce-4544-98cf-2600b044dd90" providerId="ADAL" clId="{DC126A63-C827-418C-A9A9-4247378255D6}" dt="2021-02-05T10:40:09.845" v="3479" actId="20577"/>
          <ac:spMkLst>
            <pc:docMk/>
            <pc:sldMk cId="1966777906" sldId="441"/>
            <ac:spMk id="3" creationId="{AEEAC257-7EA3-48DC-B34B-DE701A599ACC}"/>
          </ac:spMkLst>
        </pc:spChg>
      </pc:sldChg>
      <pc:sldChg chg="addSp modSp new mod">
        <pc:chgData name="António Pedro Dores" userId="952ced1e-e1ce-4544-98cf-2600b044dd90" providerId="ADAL" clId="{DC126A63-C827-418C-A9A9-4247378255D6}" dt="2021-02-05T10:26:15.202" v="3062" actId="1076"/>
        <pc:sldMkLst>
          <pc:docMk/>
          <pc:sldMk cId="3385856910" sldId="442"/>
        </pc:sldMkLst>
        <pc:spChg chg="add mod">
          <ac:chgData name="António Pedro Dores" userId="952ced1e-e1ce-4544-98cf-2600b044dd90" providerId="ADAL" clId="{DC126A63-C827-418C-A9A9-4247378255D6}" dt="2021-02-05T10:26:09.720" v="3061" actId="1076"/>
          <ac:spMkLst>
            <pc:docMk/>
            <pc:sldMk cId="3385856910" sldId="442"/>
            <ac:spMk id="4" creationId="{4EFD80D3-0C7D-4F2E-92BB-F8C767439CEC}"/>
          </ac:spMkLst>
        </pc:spChg>
        <pc:picChg chg="add mod">
          <ac:chgData name="António Pedro Dores" userId="952ced1e-e1ce-4544-98cf-2600b044dd90" providerId="ADAL" clId="{DC126A63-C827-418C-A9A9-4247378255D6}" dt="2021-02-05T10:26:15.202" v="3062" actId="1076"/>
          <ac:picMkLst>
            <pc:docMk/>
            <pc:sldMk cId="3385856910" sldId="442"/>
            <ac:picMk id="2" creationId="{7C8F3F18-F918-4729-9458-D5F3E880493B}"/>
          </ac:picMkLst>
        </pc:picChg>
        <pc:picChg chg="add mod">
          <ac:chgData name="António Pedro Dores" userId="952ced1e-e1ce-4544-98cf-2600b044dd90" providerId="ADAL" clId="{DC126A63-C827-418C-A9A9-4247378255D6}" dt="2021-02-05T10:24:16.458" v="3034" actId="1076"/>
          <ac:picMkLst>
            <pc:docMk/>
            <pc:sldMk cId="3385856910" sldId="442"/>
            <ac:picMk id="3" creationId="{71F11CC4-B90B-4960-A4F5-EEE03251CECE}"/>
          </ac:picMkLst>
        </pc:picChg>
      </pc:sldChg>
      <pc:sldChg chg="modSp new mod">
        <pc:chgData name="António Pedro Dores" userId="952ced1e-e1ce-4544-98cf-2600b044dd90" providerId="ADAL" clId="{DC126A63-C827-418C-A9A9-4247378255D6}" dt="2021-02-05T10:38:20.632" v="3431" actId="255"/>
        <pc:sldMkLst>
          <pc:docMk/>
          <pc:sldMk cId="458473851" sldId="443"/>
        </pc:sldMkLst>
        <pc:spChg chg="mod">
          <ac:chgData name="António Pedro Dores" userId="952ced1e-e1ce-4544-98cf-2600b044dd90" providerId="ADAL" clId="{DC126A63-C827-418C-A9A9-4247378255D6}" dt="2021-02-05T10:27:06.724" v="3071" actId="20577"/>
          <ac:spMkLst>
            <pc:docMk/>
            <pc:sldMk cId="458473851" sldId="443"/>
            <ac:spMk id="2" creationId="{587D4701-754A-43C0-9920-62332BF17F56}"/>
          </ac:spMkLst>
        </pc:spChg>
        <pc:spChg chg="mod">
          <ac:chgData name="António Pedro Dores" userId="952ced1e-e1ce-4544-98cf-2600b044dd90" providerId="ADAL" clId="{DC126A63-C827-418C-A9A9-4247378255D6}" dt="2021-02-05T10:38:20.632" v="3431" actId="255"/>
          <ac:spMkLst>
            <pc:docMk/>
            <pc:sldMk cId="458473851" sldId="443"/>
            <ac:spMk id="3" creationId="{16933096-317B-45DB-A1CE-BD5830D877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EEB41-F9E2-43D2-BE66-4CC4A445776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094B0-CFA0-4916-A18B-1BA0633E2E8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97E1A-BD40-4470-8797-8CA970BE352B}" type="slidenum">
              <a:rPr lang="pt-PT">
                <a:solidFill>
                  <a:srgbClr val="000000"/>
                </a:solidFill>
              </a:rPr>
              <a:pPr/>
              <a:t>22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220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DE124-5BD5-498F-BA49-7FBDCA3BBAE2}" type="slidenum">
              <a:rPr lang="pt-PT">
                <a:solidFill>
                  <a:srgbClr val="000000"/>
                </a:solidFill>
              </a:rPr>
              <a:pPr/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17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4A563-B0BE-4BF0-83B9-7F47F262D88E}" type="slidenum">
              <a:rPr lang="pt-PT">
                <a:solidFill>
                  <a:srgbClr val="000000"/>
                </a:solidFill>
              </a:rPr>
              <a:pPr/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16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C48F4-B079-4A95-99A8-FC3444BF0AE7}" type="slidenum">
              <a:rPr lang="pt-PT">
                <a:solidFill>
                  <a:srgbClr val="000000"/>
                </a:solidFill>
              </a:rPr>
              <a:pPr/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69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62804-BBA6-44C9-B78E-22B0253B04A3}" type="slidenum">
              <a:rPr lang="pt-PT">
                <a:solidFill>
                  <a:srgbClr val="000000"/>
                </a:solidFill>
              </a:rPr>
              <a:pPr/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4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55AB3-1A63-4CAC-A4B7-E83704B2F5ED}" type="slidenum">
              <a:rPr lang="pt-PT">
                <a:solidFill>
                  <a:srgbClr val="000000"/>
                </a:solidFill>
              </a:rPr>
              <a:pPr/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3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7B569-2D95-47EC-B510-01878496F0D2}" type="slidenum">
              <a:rPr lang="pt-PT">
                <a:solidFill>
                  <a:srgbClr val="000000"/>
                </a:solidFill>
              </a:rPr>
              <a:pPr/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95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A738A-0372-47A3-93A3-CFDDC48F719E}" type="slidenum">
              <a:rPr lang="pt-PT">
                <a:solidFill>
                  <a:srgbClr val="000000"/>
                </a:solidFill>
              </a:rPr>
              <a:pPr/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25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14B6-32A5-4268-A541-7C1835A5EDEC}" type="slidenum">
              <a:rPr lang="pt-PT">
                <a:solidFill>
                  <a:srgbClr val="000000"/>
                </a:solidFill>
              </a:rPr>
              <a:pPr/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7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7C319-5ACF-47DF-AD6D-858075C91C68}" type="slidenum">
              <a:rPr lang="pt-PT">
                <a:solidFill>
                  <a:srgbClr val="000000"/>
                </a:solidFill>
              </a:rPr>
              <a:pPr/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81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E20A8-19BB-48D7-AD84-4FFA87D5B9B8}" type="slidenum">
              <a:rPr lang="pt-PT">
                <a:solidFill>
                  <a:srgbClr val="000000"/>
                </a:solidFill>
              </a:rPr>
              <a:pPr/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65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9DB3-104F-4C62-997C-0DC16B6F6EB9}" type="slidenum">
              <a:rPr lang="pt-PT">
                <a:solidFill>
                  <a:srgbClr val="000000"/>
                </a:solidFill>
              </a:rPr>
              <a:pPr/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13B-74D5-473E-8ABF-D93601F1876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7FE-80F3-424C-853D-0BA6F1F3BE4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3613B-74D5-473E-8ABF-D93601F1876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417FE-80F3-424C-853D-0BA6F1F3BE4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r="-6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 estilo do título		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992EB7-6D1E-4287-A698-161F7F5422ED}" type="slidenum">
              <a:rPr lang="pt-P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3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Teoria da violência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3410" y="4653136"/>
            <a:ext cx="7322604" cy="1440160"/>
          </a:xfrm>
        </p:spPr>
        <p:txBody>
          <a:bodyPr>
            <a:normAutofit/>
          </a:bodyPr>
          <a:lstStyle/>
          <a:p>
            <a:pPr algn="l"/>
            <a:endParaRPr lang="en-US" sz="2200" dirty="0"/>
          </a:p>
          <a:p>
            <a:pPr algn="l"/>
            <a:r>
              <a:rPr lang="en-US" sz="2200" dirty="0"/>
              <a:t>António Pedro Dores –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8BF54-B3BA-4EFD-9E06-7F123A0AD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45810"/>
            <a:ext cx="6858000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Prisão é peça de uma rede institucional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DF3D8E6-5A47-47D4-83AC-74E87AC9E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62" r="3" b="40036"/>
          <a:stretch/>
        </p:blipFill>
        <p:spPr>
          <a:xfrm>
            <a:off x="2736988" y="10"/>
            <a:ext cx="6407012" cy="213046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349F5D5-C087-42D8-AFAE-FC3237909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8" r="4428"/>
          <a:stretch/>
        </p:blipFill>
        <p:spPr>
          <a:xfrm>
            <a:off x="20" y="-6956"/>
            <a:ext cx="3356335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3D8EA5C-5C13-49DE-B19C-1E2C734503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2" r="-2" b="36254"/>
          <a:stretch/>
        </p:blipFill>
        <p:spPr>
          <a:xfrm>
            <a:off x="20" y="4682840"/>
            <a:ext cx="6422512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666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8FFE3-37EE-4EAB-A70B-B5A8A66A1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Rede de sustentação do lixo humano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84A13A-353B-484F-8BC4-C1B252A5A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810" b="3"/>
          <a:stretch/>
        </p:blipFill>
        <p:spPr>
          <a:xfrm>
            <a:off x="175830" y="3334086"/>
            <a:ext cx="3120339" cy="304920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DBA1D5B-68B8-41E5-B170-8384754E93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84"/>
          <a:stretch/>
        </p:blipFill>
        <p:spPr>
          <a:xfrm>
            <a:off x="3490722" y="299363"/>
            <a:ext cx="5412813" cy="300818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FA5FBE9-9942-4D7A-9A3D-4C0009D35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0" y="644489"/>
            <a:ext cx="3540388" cy="26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3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252D98D-7CB8-4583-ABDF-797A600D5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49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B20E5-B6F3-42D2-971F-67031663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Direito do inimigo*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54909B-653B-4A99-B049-AA2CD7DE2F32}"/>
              </a:ext>
            </a:extLst>
          </p:cNvPr>
          <p:cNvSpPr txBox="1"/>
          <p:nvPr/>
        </p:nvSpPr>
        <p:spPr>
          <a:xfrm>
            <a:off x="971600" y="6021288"/>
            <a:ext cx="185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* </a:t>
            </a:r>
            <a:r>
              <a:rPr lang="pt-PT" dirty="0" err="1"/>
              <a:t>Günther</a:t>
            </a:r>
            <a:r>
              <a:rPr lang="pt-PT" dirty="0"/>
              <a:t> </a:t>
            </a:r>
            <a:r>
              <a:rPr lang="pt-PT" dirty="0" err="1"/>
              <a:t>Jakobs</a:t>
            </a:r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D7EF13D-D478-433E-BEC3-B0B5C24AA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417638"/>
            <a:ext cx="6076950" cy="44100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3D21B7A-5400-42C6-AF0C-0A0A57CCAE07}"/>
              </a:ext>
            </a:extLst>
          </p:cNvPr>
          <p:cNvSpPr txBox="1"/>
          <p:nvPr/>
        </p:nvSpPr>
        <p:spPr>
          <a:xfrm>
            <a:off x="741936" y="2355080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i="1" dirty="0"/>
              <a:t>Impunidade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485CF39-013E-451B-9DB2-2015F21149E6}"/>
              </a:ext>
            </a:extLst>
          </p:cNvPr>
          <p:cNvSpPr txBox="1"/>
          <p:nvPr/>
        </p:nvSpPr>
        <p:spPr>
          <a:xfrm>
            <a:off x="688387" y="3615407"/>
            <a:ext cx="263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i="1" dirty="0"/>
              <a:t>Arguidos potenciais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A0E6684-E782-4DB3-AAB0-FB047752DEF5}"/>
              </a:ext>
            </a:extLst>
          </p:cNvPr>
          <p:cNvSpPr txBox="1"/>
          <p:nvPr/>
        </p:nvSpPr>
        <p:spPr>
          <a:xfrm>
            <a:off x="720574" y="4725144"/>
            <a:ext cx="145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i="1" dirty="0"/>
              <a:t>S/ direitos</a:t>
            </a:r>
          </a:p>
        </p:txBody>
      </p:sp>
    </p:spTree>
    <p:extLst>
      <p:ext uri="{BB962C8B-B14F-4D97-AF65-F5344CB8AC3E}">
        <p14:creationId xmlns:p14="http://schemas.microsoft.com/office/powerpoint/2010/main" val="3678967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6C0D4-74F5-4454-B5F7-E5C228C9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Sociedades centradas no inimigo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431D015-113C-4EFB-A644-6FFD4CFD4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413" y="1185524"/>
            <a:ext cx="5287174" cy="56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6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0D514F9-14A1-4774-B045-B1DDB8EF91FE}"/>
              </a:ext>
            </a:extLst>
          </p:cNvPr>
          <p:cNvSpPr txBox="1"/>
          <p:nvPr/>
        </p:nvSpPr>
        <p:spPr>
          <a:xfrm>
            <a:off x="3901965" y="4665605"/>
            <a:ext cx="4979105" cy="129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guerra para acabar com as prisões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C866EBB-E276-494A-AD1C-9F0BA7098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24" r="21167" b="1"/>
          <a:stretch/>
        </p:blipFill>
        <p:spPr>
          <a:xfrm>
            <a:off x="20" y="1"/>
            <a:ext cx="3636208" cy="435943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05960B9-9D4B-489A-9220-F76673863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2" b="-4"/>
          <a:stretch/>
        </p:blipFill>
        <p:spPr>
          <a:xfrm>
            <a:off x="3729037" y="-1"/>
            <a:ext cx="5412677" cy="4359440"/>
          </a:xfrm>
          <a:prstGeom prst="rect">
            <a:avLst/>
          </a:prstGeom>
        </p:spPr>
      </p:pic>
      <p:pic>
        <p:nvPicPr>
          <p:cNvPr id="1026" name="Picture 2" descr="Segunda Guerra Mundial em 100 fotos poderosas">
            <a:extLst>
              <a:ext uri="{FF2B5EF4-FFF2-40B4-BE49-F238E27FC236}">
                <a16:creationId xmlns:a16="http://schemas.microsoft.com/office/drawing/2014/main" id="{5AC581C0-436A-455A-8DF0-DF3C05CA8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" r="2" b="2"/>
          <a:stretch/>
        </p:blipFill>
        <p:spPr bwMode="auto">
          <a:xfrm>
            <a:off x="20" y="4472610"/>
            <a:ext cx="3636208" cy="23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665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29295F-1626-42C6-B385-4FD089BDCC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3" b="2709"/>
          <a:stretch/>
        </p:blipFill>
        <p:spPr>
          <a:xfrm>
            <a:off x="3410952" y="-5"/>
            <a:ext cx="5733047" cy="36814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6FC6F5A-33A9-4A45-B445-1176F2F211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65" r="3" b="12046"/>
          <a:stretch/>
        </p:blipFill>
        <p:spPr>
          <a:xfrm>
            <a:off x="3410953" y="3681409"/>
            <a:ext cx="5733047" cy="3176595"/>
          </a:xfrm>
          <a:prstGeom prst="rect">
            <a:avLst/>
          </a:prstGeom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B27B4B-0C5F-487D-865F-1FAB46E8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661252"/>
            <a:ext cx="4046934" cy="40774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Abolicionismo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maduro</a:t>
            </a:r>
          </a:p>
        </p:txBody>
      </p:sp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3681408"/>
            <a:ext cx="851534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3351F83C-7F80-46E6-BC3B-5E0224BDD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27" y="491065"/>
            <a:ext cx="4889331" cy="2937935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83701C2-AD65-46FD-BC5D-4D00086A6294}"/>
              </a:ext>
            </a:extLst>
          </p:cNvPr>
          <p:cNvSpPr txBox="1">
            <a:spLocks/>
          </p:cNvSpPr>
          <p:nvPr/>
        </p:nvSpPr>
        <p:spPr>
          <a:xfrm>
            <a:off x="107504" y="4263574"/>
            <a:ext cx="4046934" cy="407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300" dirty="0" err="1">
                <a:solidFill>
                  <a:schemeClr val="bg1"/>
                </a:solidFill>
              </a:rPr>
              <a:t>Neoliberalismo</a:t>
            </a:r>
            <a:endParaRPr lang="en-US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28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BE0BEF-DFE7-4F26-A109-7825C931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881" y="1470991"/>
            <a:ext cx="2451499" cy="3434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Presos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somos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nós</a:t>
            </a: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9092D17-9CF9-4A6E-8F68-3CC7379D2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38" r="18737" b="-1"/>
          <a:stretch/>
        </p:blipFill>
        <p:spPr>
          <a:xfrm>
            <a:off x="4123708" y="1301313"/>
            <a:ext cx="2166358" cy="252994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59BCD51-E0DA-44BF-B440-DD2FCBD36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73" b="-3"/>
          <a:stretch/>
        </p:blipFill>
        <p:spPr>
          <a:xfrm>
            <a:off x="1" y="1"/>
            <a:ext cx="5211125" cy="2456679"/>
          </a:xfrm>
          <a:custGeom>
            <a:avLst/>
            <a:gdLst/>
            <a:ahLst/>
            <a:cxnLst/>
            <a:rect l="l" t="t" r="r" b="b"/>
            <a:pathLst>
              <a:path w="6948167" h="2456679">
                <a:moveTo>
                  <a:pt x="6948167" y="603033"/>
                </a:moveTo>
                <a:lnTo>
                  <a:pt x="6948167" y="617220"/>
                </a:lnTo>
                <a:lnTo>
                  <a:pt x="6946213" y="610127"/>
                </a:lnTo>
                <a:close/>
                <a:moveTo>
                  <a:pt x="0" y="0"/>
                </a:moveTo>
                <a:lnTo>
                  <a:pt x="6766605" y="0"/>
                </a:lnTo>
                <a:lnTo>
                  <a:pt x="6638979" y="219780"/>
                </a:lnTo>
                <a:cubicBezTo>
                  <a:pt x="5552228" y="2091240"/>
                  <a:pt x="5552228" y="2091240"/>
                  <a:pt x="5552228" y="2091240"/>
                </a:cubicBezTo>
                <a:cubicBezTo>
                  <a:pt x="5429962" y="2317464"/>
                  <a:pt x="5185434" y="2456679"/>
                  <a:pt x="4932171" y="2456679"/>
                </a:cubicBezTo>
                <a:cubicBezTo>
                  <a:pt x="888708" y="2456679"/>
                  <a:pt x="888708" y="2456679"/>
                  <a:pt x="888708" y="2456679"/>
                </a:cubicBezTo>
                <a:cubicBezTo>
                  <a:pt x="626713" y="2456679"/>
                  <a:pt x="390917" y="2317464"/>
                  <a:pt x="259919" y="2091240"/>
                </a:cubicBezTo>
                <a:cubicBezTo>
                  <a:pt x="196877" y="1982206"/>
                  <a:pt x="135804" y="1876580"/>
                  <a:pt x="76640" y="1774254"/>
                </a:cubicBezTo>
                <a:lnTo>
                  <a:pt x="0" y="1641704"/>
                </a:lnTo>
                <a:close/>
              </a:path>
            </a:pathLst>
          </a:cu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777E1BB-E498-4769-81B6-425636DFFA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4" r="6924" b="1"/>
          <a:stretch/>
        </p:blipFill>
        <p:spPr>
          <a:xfrm>
            <a:off x="1" y="2619612"/>
            <a:ext cx="5757430" cy="4238389"/>
          </a:xfrm>
          <a:custGeom>
            <a:avLst/>
            <a:gdLst/>
            <a:ahLst/>
            <a:cxnLst/>
            <a:rect l="l" t="t" r="r" b="b"/>
            <a:pathLst>
              <a:path w="7676573" h="4238389">
                <a:moveTo>
                  <a:pt x="6948167" y="1839459"/>
                </a:moveTo>
                <a:lnTo>
                  <a:pt x="6948167" y="1853646"/>
                </a:lnTo>
                <a:lnTo>
                  <a:pt x="6946213" y="1846552"/>
                </a:lnTo>
                <a:close/>
                <a:moveTo>
                  <a:pt x="888708" y="0"/>
                </a:moveTo>
                <a:cubicBezTo>
                  <a:pt x="888708" y="0"/>
                  <a:pt x="888708" y="0"/>
                  <a:pt x="4932171" y="0"/>
                </a:cubicBezTo>
                <a:cubicBezTo>
                  <a:pt x="5185434" y="0"/>
                  <a:pt x="5429962" y="139215"/>
                  <a:pt x="5552228" y="365439"/>
                </a:cubicBezTo>
                <a:cubicBezTo>
                  <a:pt x="5552228" y="365439"/>
                  <a:pt x="5552228" y="365439"/>
                  <a:pt x="7578324" y="3854515"/>
                </a:cubicBezTo>
                <a:cubicBezTo>
                  <a:pt x="7643823" y="3963277"/>
                  <a:pt x="7676573" y="4087266"/>
                  <a:pt x="7676573" y="4211255"/>
                </a:cubicBezTo>
                <a:lnTo>
                  <a:pt x="7672952" y="4238389"/>
                </a:lnTo>
                <a:lnTo>
                  <a:pt x="0" y="4238389"/>
                </a:lnTo>
                <a:lnTo>
                  <a:pt x="0" y="814976"/>
                </a:lnTo>
                <a:lnTo>
                  <a:pt x="76640" y="682425"/>
                </a:lnTo>
                <a:cubicBezTo>
                  <a:pt x="135804" y="580099"/>
                  <a:pt x="196877" y="474473"/>
                  <a:pt x="259919" y="365439"/>
                </a:cubicBezTo>
                <a:cubicBezTo>
                  <a:pt x="390917" y="139215"/>
                  <a:pt x="626713" y="0"/>
                  <a:pt x="888708" y="0"/>
                </a:cubicBezTo>
                <a:close/>
              </a:path>
            </a:pathLst>
          </a:cu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F2E9A57-7C70-4909-BF9B-02E6853638DB}"/>
              </a:ext>
            </a:extLst>
          </p:cNvPr>
          <p:cNvSpPr txBox="1">
            <a:spLocks/>
          </p:cNvSpPr>
          <p:nvPr/>
        </p:nvSpPr>
        <p:spPr>
          <a:xfrm>
            <a:off x="5057481" y="-231645"/>
            <a:ext cx="3590069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en-US" sz="4000" dirty="0" err="1"/>
              <a:t>Abolicionismo</a:t>
            </a:r>
            <a:r>
              <a:rPr lang="en-US" sz="4000" dirty="0"/>
              <a:t> maduro</a:t>
            </a:r>
          </a:p>
        </p:txBody>
      </p:sp>
    </p:spTree>
    <p:extLst>
      <p:ext uri="{BB962C8B-B14F-4D97-AF65-F5344CB8AC3E}">
        <p14:creationId xmlns:p14="http://schemas.microsoft.com/office/powerpoint/2010/main" val="3166339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B2804-61A7-4AE8-A13C-2707C1AF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Para que servem as punições, avaliações, financiamentos?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FD1FF86-7AA2-48B1-B6A9-61A4DC754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pt-PT" b="1" dirty="0"/>
              <a:t>Para deixar as elites livres para congeminar a exploração da Terra e dos seus recursos, incluindo os recursos humanos.</a:t>
            </a:r>
          </a:p>
          <a:p>
            <a:pPr marL="514350" indent="-514350">
              <a:buAutoNum type="alphaLcParenR"/>
            </a:pPr>
            <a:endParaRPr lang="pt-PT" b="1" dirty="0"/>
          </a:p>
          <a:p>
            <a:pPr marL="514350" indent="-514350">
              <a:buAutoNum type="alphaLcParenR"/>
            </a:pP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4052681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B2804-61A7-4AE8-A13C-2707C1AF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2628"/>
            <a:ext cx="8229600" cy="1143000"/>
          </a:xfrm>
        </p:spPr>
        <p:txBody>
          <a:bodyPr>
            <a:normAutofit/>
          </a:bodyPr>
          <a:lstStyle/>
          <a:p>
            <a:r>
              <a:rPr lang="pt-PT" dirty="0"/>
              <a:t>Promessas modernas falhadas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23A57C56-01D7-424A-9BBD-FD941CF27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09306"/>
              </p:ext>
            </p:extLst>
          </p:nvPr>
        </p:nvGraphicFramePr>
        <p:xfrm>
          <a:off x="827584" y="2132856"/>
          <a:ext cx="6984776" cy="4104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8">
                  <a:extLst>
                    <a:ext uri="{9D8B030D-6E8A-4147-A177-3AD203B41FA5}">
                      <a16:colId xmlns:a16="http://schemas.microsoft.com/office/drawing/2014/main" val="2159586026"/>
                    </a:ext>
                  </a:extLst>
                </a:gridCol>
                <a:gridCol w="3492388">
                  <a:extLst>
                    <a:ext uri="{9D8B030D-6E8A-4147-A177-3AD203B41FA5}">
                      <a16:colId xmlns:a16="http://schemas.microsoft.com/office/drawing/2014/main" val="1227931628"/>
                    </a:ext>
                  </a:extLst>
                </a:gridCol>
              </a:tblGrid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Promessas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Métodos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44833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Paraísos na Terra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Férias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946242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Religião humanista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Elites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788054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Liberdade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Voto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88000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Igualdade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Anedota orwelliana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47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43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C8F3F18-F918-4729-9458-D5F3E8804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0448"/>
            <a:ext cx="5601357" cy="344698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1F11CC4-B90B-4960-A4F5-EEE03251C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003" y="3861048"/>
            <a:ext cx="3469778" cy="199277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FD80D3-0C7D-4F2E-92BB-F8C767439CEC}"/>
              </a:ext>
            </a:extLst>
          </p:cNvPr>
          <p:cNvSpPr txBox="1"/>
          <p:nvPr/>
        </p:nvSpPr>
        <p:spPr>
          <a:xfrm>
            <a:off x="2690702" y="329808"/>
            <a:ext cx="4634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/>
              <a:t>Império e misoginia</a:t>
            </a:r>
          </a:p>
        </p:txBody>
      </p:sp>
    </p:spTree>
    <p:extLst>
      <p:ext uri="{BB962C8B-B14F-4D97-AF65-F5344CB8AC3E}">
        <p14:creationId xmlns:p14="http://schemas.microsoft.com/office/powerpoint/2010/main" val="3385856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8B341-B595-4DFA-8253-B460A74C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poderá ser a democracia?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D6E81E44-F76B-4A6A-80D6-42048134F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627467"/>
              </p:ext>
            </p:extLst>
          </p:nvPr>
        </p:nvGraphicFramePr>
        <p:xfrm>
          <a:off x="1187624" y="2204864"/>
          <a:ext cx="669674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>
                  <a:extLst>
                    <a:ext uri="{9D8B030D-6E8A-4147-A177-3AD203B41FA5}">
                      <a16:colId xmlns:a16="http://schemas.microsoft.com/office/drawing/2014/main" val="1290874287"/>
                    </a:ext>
                  </a:extLst>
                </a:gridCol>
                <a:gridCol w="3348372">
                  <a:extLst>
                    <a:ext uri="{9D8B030D-6E8A-4147-A177-3AD203B41FA5}">
                      <a16:colId xmlns:a16="http://schemas.microsoft.com/office/drawing/2014/main" val="4016892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 err="1"/>
                        <a:t>Actual</a:t>
                      </a:r>
                      <a:endParaRPr lang="pt-P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promissora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27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Fé no império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respeito pela natureza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564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Humanismo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abolicionismo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17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Punição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compreensão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81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Ciência centrípeta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200" dirty="0"/>
                        <a:t>ciência centrífuga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725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981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42333-7F78-4467-83C3-B29B62C07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Libertação pela igualdade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0F490E6-337B-49AC-B4A2-AFC2F3E73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Deixar de impor os mercados imperiais (</a:t>
            </a:r>
            <a:r>
              <a:rPr lang="pt-PT" dirty="0" err="1"/>
              <a:t>Graeber</a:t>
            </a:r>
            <a:r>
              <a:rPr lang="pt-PT" dirty="0"/>
              <a:t>)</a:t>
            </a:r>
          </a:p>
          <a:p>
            <a:r>
              <a:rPr lang="pt-PT" dirty="0"/>
              <a:t>Abandonar o império (economia de dádiva)</a:t>
            </a:r>
          </a:p>
          <a:p>
            <a:r>
              <a:rPr lang="pt-PT" dirty="0"/>
              <a:t>Reconhecer as discriminações embutidas na linguagem e nas estórias</a:t>
            </a:r>
          </a:p>
          <a:p>
            <a:r>
              <a:rPr lang="pt-PT" dirty="0"/>
              <a:t>Aceitar a vida como morte</a:t>
            </a:r>
            <a:r>
              <a:rPr lang="pt-PT"/>
              <a:t>, RBI-TT</a:t>
            </a:r>
            <a:endParaRPr lang="pt-PT" dirty="0"/>
          </a:p>
          <a:p>
            <a:r>
              <a:rPr lang="pt-PT" dirty="0"/>
              <a:t>Justiça transformativa</a:t>
            </a:r>
          </a:p>
        </p:txBody>
      </p:sp>
    </p:spTree>
    <p:extLst>
      <p:ext uri="{BB962C8B-B14F-4D97-AF65-F5344CB8AC3E}">
        <p14:creationId xmlns:p14="http://schemas.microsoft.com/office/powerpoint/2010/main" val="2515657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pt-PT"/>
              <a:t>Fim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624DB203-C710-472D-BC41-E5271A3BF7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1" r="3" b="21177"/>
          <a:stretch/>
        </p:blipFill>
        <p:spPr>
          <a:xfrm>
            <a:off x="429776" y="1196752"/>
            <a:ext cx="4038600" cy="4680520"/>
          </a:xfrm>
          <a:prstGeom prst="rect">
            <a:avLst/>
          </a:prstGeom>
          <a:noFill/>
        </p:spPr>
      </p:pic>
      <p:sp>
        <p:nvSpPr>
          <p:cNvPr id="686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t-PT" sz="2200" dirty="0"/>
              <a:t>António Pedro Dores</a:t>
            </a:r>
          </a:p>
          <a:p>
            <a:pPr>
              <a:lnSpc>
                <a:spcPct val="90000"/>
              </a:lnSpc>
              <a:buFontTx/>
              <a:buNone/>
            </a:pPr>
            <a:endParaRPr lang="pt-PT" sz="2200" dirty="0"/>
          </a:p>
          <a:p>
            <a:pPr>
              <a:lnSpc>
                <a:spcPct val="90000"/>
              </a:lnSpc>
              <a:buFontTx/>
              <a:buNone/>
            </a:pPr>
            <a:r>
              <a:rPr lang="pt-PT" sz="2400" dirty="0"/>
              <a:t>Observatório Europeu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PT" sz="2400" dirty="0"/>
              <a:t>das Prisões</a:t>
            </a:r>
          </a:p>
          <a:p>
            <a:pPr>
              <a:lnSpc>
                <a:spcPct val="90000"/>
              </a:lnSpc>
              <a:buFontTx/>
              <a:buNone/>
            </a:pPr>
            <a:endParaRPr lang="pt-PT" sz="2200" dirty="0"/>
          </a:p>
          <a:p>
            <a:pPr>
              <a:lnSpc>
                <a:spcPct val="90000"/>
              </a:lnSpc>
              <a:buFontTx/>
              <a:buNone/>
            </a:pPr>
            <a:r>
              <a:rPr lang="pt-PT" sz="2200"/>
              <a:t>Blog:</a:t>
            </a:r>
            <a:endParaRPr lang="pt-PT" sz="2200" dirty="0"/>
          </a:p>
          <a:p>
            <a:pPr>
              <a:lnSpc>
                <a:spcPct val="90000"/>
              </a:lnSpc>
              <a:buFontTx/>
              <a:buNone/>
            </a:pPr>
            <a:r>
              <a:rPr lang="pt-PT" sz="2200" dirty="0"/>
              <a:t>libertacao.hypotheses.org</a:t>
            </a:r>
          </a:p>
          <a:p>
            <a:pPr>
              <a:lnSpc>
                <a:spcPct val="90000"/>
              </a:lnSpc>
              <a:buFontTx/>
              <a:buNone/>
            </a:pPr>
            <a:endParaRPr lang="pt-PT" sz="2200" dirty="0"/>
          </a:p>
          <a:p>
            <a:pPr>
              <a:lnSpc>
                <a:spcPct val="90000"/>
              </a:lnSpc>
              <a:buFontTx/>
              <a:buNone/>
            </a:pP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187468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4B6D1-4ACC-4027-B383-F2EAAE0C8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Autores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1D9A63C-AFCB-436D-8A4D-67E681F4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Rita </a:t>
            </a:r>
            <a:r>
              <a:rPr lang="pt-PT" dirty="0" err="1"/>
              <a:t>Sagato</a:t>
            </a:r>
            <a:r>
              <a:rPr lang="pt-PT" dirty="0"/>
              <a:t> (</a:t>
            </a:r>
            <a:r>
              <a:rPr lang="pt-PT" sz="1800" dirty="0"/>
              <a:t>violência horizontal, fraternal, cruza violência vertical, hierárquica, de género</a:t>
            </a:r>
            <a:r>
              <a:rPr lang="pt-PT" dirty="0"/>
              <a:t>)</a:t>
            </a:r>
          </a:p>
          <a:p>
            <a:r>
              <a:rPr lang="pt-PT" dirty="0"/>
              <a:t>Michel </a:t>
            </a:r>
            <a:r>
              <a:rPr lang="pt-PT" dirty="0" err="1"/>
              <a:t>Wierviorka</a:t>
            </a:r>
            <a:r>
              <a:rPr lang="pt-PT" dirty="0"/>
              <a:t> (</a:t>
            </a:r>
            <a:r>
              <a:rPr lang="pt-PT" sz="1800" dirty="0"/>
              <a:t>crueldade; papel das lutas entre as elites na reprodução dos estilos de violência</a:t>
            </a:r>
            <a:r>
              <a:rPr lang="pt-PT" dirty="0"/>
              <a:t>)</a:t>
            </a:r>
          </a:p>
          <a:p>
            <a:r>
              <a:rPr lang="pt-PT" dirty="0"/>
              <a:t>Randall </a:t>
            </a:r>
            <a:r>
              <a:rPr lang="pt-PT" dirty="0" err="1"/>
              <a:t>Collins</a:t>
            </a:r>
            <a:r>
              <a:rPr lang="pt-PT" dirty="0"/>
              <a:t> (</a:t>
            </a:r>
            <a:r>
              <a:rPr lang="pt-PT" sz="1800" dirty="0"/>
              <a:t>limites emocionais da violência e limites cognitivos da atenção; raros violentos; papel do auditório e da identificação em forma de </a:t>
            </a:r>
            <a:r>
              <a:rPr lang="pt-PT" sz="1800" dirty="0" err="1"/>
              <a:t>espectáculo</a:t>
            </a:r>
            <a:r>
              <a:rPr lang="pt-PT" sz="1800" dirty="0"/>
              <a:t> memorável; procura das vítimas elo mais fraco</a:t>
            </a:r>
            <a:r>
              <a:rPr lang="pt-PT" dirty="0"/>
              <a:t>)</a:t>
            </a:r>
          </a:p>
          <a:p>
            <a:r>
              <a:rPr lang="pt-PT" dirty="0" err="1"/>
              <a:t>Norbert</a:t>
            </a:r>
            <a:r>
              <a:rPr lang="pt-PT" dirty="0"/>
              <a:t> Elias (</a:t>
            </a:r>
            <a:r>
              <a:rPr lang="pt-PT" sz="1800" dirty="0"/>
              <a:t>civilização, cultura, história como formas de incorporação de controlos sociais da violência</a:t>
            </a:r>
            <a:r>
              <a:rPr lang="pt-P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398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D4701-754A-43C0-9920-62332BF1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Críticas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6933096-317B-45DB-A1CE-BD5830D87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Pensar as CS como ciências (CN) em devir</a:t>
            </a:r>
          </a:p>
          <a:p>
            <a:r>
              <a:rPr lang="pt-PT" dirty="0"/>
              <a:t>Tomar a experiência humana como natural e singular</a:t>
            </a:r>
          </a:p>
          <a:p>
            <a:r>
              <a:rPr lang="pt-PT" dirty="0"/>
              <a:t>Fazer pontes com a biologia, sexualidade (</a:t>
            </a:r>
            <a:r>
              <a:rPr lang="pt-PT" sz="1800" dirty="0" err="1"/>
              <a:t>Sagato</a:t>
            </a:r>
            <a:r>
              <a:rPr lang="pt-PT" dirty="0"/>
              <a:t>)</a:t>
            </a:r>
          </a:p>
          <a:p>
            <a:r>
              <a:rPr lang="pt-PT" dirty="0"/>
              <a:t>Violência induz identidades e níveis (</a:t>
            </a:r>
            <a:r>
              <a:rPr lang="pt-PT" sz="1800" dirty="0" err="1"/>
              <a:t>Wieviorka</a:t>
            </a:r>
            <a:r>
              <a:rPr lang="pt-PT" dirty="0"/>
              <a:t>)</a:t>
            </a:r>
          </a:p>
          <a:p>
            <a:r>
              <a:rPr lang="pt-PT" dirty="0"/>
              <a:t>Violência arrisca morte prematura (</a:t>
            </a:r>
            <a:r>
              <a:rPr lang="pt-PT" sz="1800" dirty="0" err="1"/>
              <a:t>Collins</a:t>
            </a:r>
            <a:r>
              <a:rPr lang="pt-PT" dirty="0"/>
              <a:t>)</a:t>
            </a:r>
          </a:p>
          <a:p>
            <a:r>
              <a:rPr lang="pt-PT" dirty="0"/>
              <a:t>Civilização é incorporação da violência (</a:t>
            </a:r>
            <a:r>
              <a:rPr lang="pt-PT" sz="1800" dirty="0"/>
              <a:t>Elias</a:t>
            </a:r>
            <a:r>
              <a:rPr lang="pt-PT" dirty="0"/>
              <a:t>)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5847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98DCE-96F7-4EF3-8D9D-76A31821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Teoria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EEAC257-7EA3-48DC-B34B-DE701A599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Violência é natural (</a:t>
            </a:r>
            <a:r>
              <a:rPr lang="pt-PT" sz="1800" dirty="0"/>
              <a:t>redução ao corpo, </a:t>
            </a:r>
            <a:r>
              <a:rPr lang="pt-PT" sz="1800" dirty="0" err="1"/>
              <a:t>Reemtsma</a:t>
            </a:r>
            <a:r>
              <a:rPr lang="pt-PT" dirty="0"/>
              <a:t>) </a:t>
            </a:r>
          </a:p>
          <a:p>
            <a:r>
              <a:rPr lang="pt-PT" dirty="0"/>
              <a:t>Violência é sexual (</a:t>
            </a:r>
            <a:r>
              <a:rPr lang="pt-PT" sz="1800" dirty="0"/>
              <a:t>reprodução é morte</a:t>
            </a:r>
            <a:r>
              <a:rPr lang="pt-PT" dirty="0"/>
              <a:t>)</a:t>
            </a:r>
          </a:p>
          <a:p>
            <a:r>
              <a:rPr lang="pt-PT" dirty="0"/>
              <a:t>Civilização maximiza a violência contra a violência (</a:t>
            </a:r>
            <a:r>
              <a:rPr lang="pt-PT" sz="1800" dirty="0"/>
              <a:t>contra fogo</a:t>
            </a:r>
            <a:r>
              <a:rPr lang="pt-PT" dirty="0"/>
              <a:t>)</a:t>
            </a:r>
          </a:p>
          <a:p>
            <a:r>
              <a:rPr lang="pt-PT" dirty="0"/>
              <a:t>Civilização ocidental é suicidária (conduzida por um Deus patriarcal, cosmopolita e quem repugna a natureza-deserto-especiarias-ouro)</a:t>
            </a:r>
          </a:p>
        </p:txBody>
      </p:sp>
    </p:spTree>
    <p:extLst>
      <p:ext uri="{BB962C8B-B14F-4D97-AF65-F5344CB8AC3E}">
        <p14:creationId xmlns:p14="http://schemas.microsoft.com/office/powerpoint/2010/main" val="196677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88981-43F9-4C88-9921-DEF7230A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Subordinação e exploração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A81AD66-99EF-425B-BA5B-146438255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História: Estudo das explicações da existência de elites registadas por poderosos (Foucault)</a:t>
            </a:r>
          </a:p>
          <a:p>
            <a:r>
              <a:rPr lang="pt-PT" dirty="0"/>
              <a:t>Distinção entre elites (poder) e poderosos (conhecimento), diferenciação e civilização, violência e política</a:t>
            </a:r>
          </a:p>
          <a:p>
            <a:r>
              <a:rPr lang="pt-PT" dirty="0"/>
              <a:t>Ideologia liberal da paz, como comércio (os mitos da Grécia Clássica, como democracia e sabedoria </a:t>
            </a:r>
            <a:r>
              <a:rPr lang="pt-PT" dirty="0" err="1"/>
              <a:t>excepcionalista</a:t>
            </a:r>
            <a:r>
              <a:rPr lang="pt-PT" dirty="0"/>
              <a:t>, </a:t>
            </a:r>
            <a:r>
              <a:rPr lang="pt-PT" dirty="0" err="1"/>
              <a:t>heróica</a:t>
            </a:r>
            <a:r>
              <a:rPr lang="pt-P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071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650448-15C0-41D4-93AB-3D27E3D21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Descobrimentos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C3F81D3-4DBA-4478-94B1-087AB4D5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Como os senhores da guerra ocidentais tomaram o lugar do Império do Meio (Morris)</a:t>
            </a:r>
          </a:p>
          <a:p>
            <a:r>
              <a:rPr lang="pt-PT" dirty="0"/>
              <a:t>Expansão da Fé no Império (</a:t>
            </a:r>
            <a:r>
              <a:rPr lang="pt-PT" sz="1800" dirty="0"/>
              <a:t>predestinação que se </a:t>
            </a:r>
            <a:r>
              <a:rPr lang="pt-PT" sz="1800" dirty="0" err="1"/>
              <a:t>auto-realizou</a:t>
            </a:r>
            <a:r>
              <a:rPr lang="pt-PT" sz="1800" dirty="0"/>
              <a:t> com o extrativismo, colonialismo, capitalismo produzidos pela burguesia, classe média, febre do ouro</a:t>
            </a:r>
            <a:r>
              <a:rPr lang="pt-PT" dirty="0"/>
              <a:t>)</a:t>
            </a:r>
          </a:p>
          <a:p>
            <a:r>
              <a:rPr lang="pt-PT" dirty="0"/>
              <a:t>Contradições entre o amor cristão (</a:t>
            </a:r>
            <a:r>
              <a:rPr lang="pt-PT" sz="1800" dirty="0"/>
              <a:t>humanista, igualitário, </a:t>
            </a:r>
            <a:r>
              <a:rPr lang="pt-PT" sz="1800" dirty="0" err="1"/>
              <a:t>anti-discriminatório</a:t>
            </a:r>
            <a:r>
              <a:rPr lang="pt-PT" sz="1800" dirty="0"/>
              <a:t>, (i)luminoso</a:t>
            </a:r>
            <a:r>
              <a:rPr lang="pt-PT" dirty="0"/>
              <a:t>) e o controlo da repugnância contra a violência </a:t>
            </a:r>
            <a:r>
              <a:rPr lang="pt-PT" dirty="0" err="1"/>
              <a:t>anti-natural</a:t>
            </a:r>
            <a:r>
              <a:rPr lang="pt-PT" dirty="0"/>
              <a:t> (</a:t>
            </a:r>
            <a:r>
              <a:rPr lang="pt-PT" sz="1800" dirty="0"/>
              <a:t>alegadamente à revelia do Império bom e pervertido, pecador</a:t>
            </a:r>
            <a:r>
              <a:rPr lang="pt-P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913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CE1A3-6046-49C7-AEA9-6CEE226D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Direitos Humanos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03FF70-CC0D-41EA-9C52-505E502C4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Radicalização do amor cristão usado para proteger a civilização ocidental, pecadora</a:t>
            </a:r>
          </a:p>
          <a:p>
            <a:r>
              <a:rPr lang="pt-PT" dirty="0"/>
              <a:t>Multiculturalismo e pós-modernismo substituíram a superioridade biológica e a autoridade central </a:t>
            </a:r>
          </a:p>
          <a:p>
            <a:r>
              <a:rPr lang="pt-PT" dirty="0"/>
              <a:t>Entregam a sua </a:t>
            </a:r>
            <a:r>
              <a:rPr lang="pt-PT" dirty="0" err="1"/>
              <a:t>protecção</a:t>
            </a:r>
            <a:r>
              <a:rPr lang="pt-PT" dirty="0"/>
              <a:t> às instituições imperiais promotoras da violência </a:t>
            </a:r>
            <a:r>
              <a:rPr lang="pt-PT" dirty="0" err="1"/>
              <a:t>anti-natural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452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57664-2A66-40C2-B139-0E5720DD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Discriminações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E577D3A-DA50-4DD7-8C2D-7F2D37EB5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DH especializados (mulheres, crianças, migrantes, refugiados, prisioneiros de guerra, povos sujeitos a processos de genocídio)</a:t>
            </a:r>
          </a:p>
          <a:p>
            <a:r>
              <a:rPr lang="pt-PT" dirty="0"/>
              <a:t>Divisão dos movimentos sociais em função de regimes de financiamento e avaliação estatais</a:t>
            </a:r>
          </a:p>
          <a:p>
            <a:r>
              <a:rPr lang="pt-PT" dirty="0" err="1"/>
              <a:t>Interseccionalidade</a:t>
            </a:r>
            <a:r>
              <a:rPr lang="pt-PT" dirty="0"/>
              <a:t> </a:t>
            </a:r>
            <a:r>
              <a:rPr lang="pt-PT" dirty="0" err="1"/>
              <a:t>vs</a:t>
            </a:r>
            <a:r>
              <a:rPr lang="pt-PT" dirty="0"/>
              <a:t> feminismos punitivo, classista, racista</a:t>
            </a:r>
          </a:p>
        </p:txBody>
      </p:sp>
    </p:spTree>
    <p:extLst>
      <p:ext uri="{BB962C8B-B14F-4D97-AF65-F5344CB8AC3E}">
        <p14:creationId xmlns:p14="http://schemas.microsoft.com/office/powerpoint/2010/main" val="6317800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591</Words>
  <Application>Microsoft Office PowerPoint</Application>
  <PresentationFormat>Apresentação no Ecrã (4:3)</PresentationFormat>
  <Paragraphs>92</Paragraphs>
  <Slides>22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22</vt:i4>
      </vt:variant>
    </vt:vector>
  </HeadingPairs>
  <TitlesOfParts>
    <vt:vector size="26" baseType="lpstr">
      <vt:lpstr>Arial</vt:lpstr>
      <vt:lpstr>Calibri</vt:lpstr>
      <vt:lpstr>Tema do Office</vt:lpstr>
      <vt:lpstr>1_Modelo de apresentação predefinido</vt:lpstr>
      <vt:lpstr>Teoria da violência</vt:lpstr>
      <vt:lpstr>Apresentação do PowerPoint</vt:lpstr>
      <vt:lpstr>Autores</vt:lpstr>
      <vt:lpstr>Críticas</vt:lpstr>
      <vt:lpstr>Teoria </vt:lpstr>
      <vt:lpstr>Subordinação e exploração</vt:lpstr>
      <vt:lpstr>Descobrimentos</vt:lpstr>
      <vt:lpstr>Direitos Humanos</vt:lpstr>
      <vt:lpstr>Discriminações</vt:lpstr>
      <vt:lpstr>Prisão é peça de uma rede institucional</vt:lpstr>
      <vt:lpstr>Rede de sustentação do lixo humano</vt:lpstr>
      <vt:lpstr>Apresentação do PowerPoint</vt:lpstr>
      <vt:lpstr>Direito do inimigo*</vt:lpstr>
      <vt:lpstr>Sociedades centradas no inimigo</vt:lpstr>
      <vt:lpstr>Apresentação do PowerPoint</vt:lpstr>
      <vt:lpstr>Abolicionismo maduro</vt:lpstr>
      <vt:lpstr>Presos somos nós</vt:lpstr>
      <vt:lpstr>Para que servem as punições, avaliações, financiamentos?</vt:lpstr>
      <vt:lpstr>Promessas modernas falhadas</vt:lpstr>
      <vt:lpstr>O que poderá ser a democracia?</vt:lpstr>
      <vt:lpstr>Libertação pela igualdade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democracia abolicionista</dc:title>
  <dc:creator>António Pedro Dores</dc:creator>
  <cp:lastModifiedBy>António Pedro Dores</cp:lastModifiedBy>
  <cp:revision>2</cp:revision>
  <dcterms:created xsi:type="dcterms:W3CDTF">2020-11-16T10:46:59Z</dcterms:created>
  <dcterms:modified xsi:type="dcterms:W3CDTF">2021-02-05T10:46:16Z</dcterms:modified>
</cp:coreProperties>
</file>