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</p:sldMasterIdLst>
  <p:notesMasterIdLst>
    <p:notesMasterId r:id="rId17"/>
  </p:notesMasterIdLst>
  <p:sldIdLst>
    <p:sldId id="256" r:id="rId5"/>
    <p:sldId id="257" r:id="rId6"/>
    <p:sldId id="261" r:id="rId7"/>
    <p:sldId id="270" r:id="rId8"/>
    <p:sldId id="291" r:id="rId9"/>
    <p:sldId id="276" r:id="rId10"/>
    <p:sldId id="278" r:id="rId11"/>
    <p:sldId id="279" r:id="rId12"/>
    <p:sldId id="281" r:id="rId13"/>
    <p:sldId id="287" r:id="rId14"/>
    <p:sldId id="288" r:id="rId15"/>
    <p:sldId id="289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5A53306-76C4-42D5-B455-995439102F10}" type="datetimeFigureOut">
              <a:rPr lang="pt-PT"/>
              <a:pPr>
                <a:defRPr/>
              </a:pPr>
              <a:t>08-04-2013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043D7CD-449F-41BB-8A4F-00F7005AE1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403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290854-3EA7-4795-8581-95C23EF3C391}" type="slidenum">
              <a:rPr lang="pt-PT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43D7CD-449F-41BB-8A4F-00F7005AE1AE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710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8E207F-3BAC-4092-A8A7-BBF62870083B}" type="slidenum">
              <a:rPr lang="pt-PT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8132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2C950A-A9EB-4ACA-A3AE-C4D1ED00DBC4}" type="slidenum">
              <a:rPr lang="pt-PT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506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109FAE-8143-4D46-850A-29B84B3DF29D}" type="slidenum">
              <a:rPr lang="pt-PT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43D7CD-449F-41BB-8A4F-00F7005AE1AE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43D7CD-449F-41BB-8A4F-00F7005AE1AE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43D7CD-449F-41BB-8A4F-00F7005AE1AE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43D7CD-449F-41BB-8A4F-00F7005AE1AE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6084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7C283A-CDC3-49D6-A6C5-1F58F15CCD3E}" type="slidenum">
              <a:rPr lang="pt-PT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43D7CD-449F-41BB-8A4F-00F7005AE1AE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43D7CD-449F-41BB-8A4F-00F7005AE1AE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59D41-3708-4C7B-AEF7-FE8C9AC8DD2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F27E-E0EC-4B46-8EFE-F213761D5F8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99CD-6B0E-4A67-B259-9175EBF4957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F47ED-758F-4C7B-8C5C-E325CE63BA2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33D1D-F767-46CB-911B-BA6DB85EB0F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ECC7-8E61-4228-A948-4BCBD1D1E54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D0F61-ADF1-463B-9DAE-94BDA761D61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E2F16-D9D4-4B02-94B1-E85580AA9B4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C4C19-BA58-4F13-A1A0-6EE9C49178B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7170B-4602-45BB-83EB-6558936C684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30E5-90EC-45AE-AE29-E499C0B77CC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5A5B7-F42F-4B4D-B7EB-38FA0890BAB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3472A-2C54-4C4E-BC27-131CAB66551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9EA93-E8A5-4D03-A91A-193FCD5F33E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B127F-C093-471E-8348-22B176F9C71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411D-89CE-42BB-9491-393865D2D7F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1190A-2EED-4855-8D0C-6CB223B0D98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05544-1278-4353-926B-56F908E8594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F79FB-39E9-48CB-A643-1FE939D6148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C81A5-DD76-4ACD-8509-BA22379D513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0A5C8-7731-486C-9F17-74C730046AE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3C287-9F58-41D1-81DF-4753BAC6C39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BCE6-3FD4-4E49-8CDF-67226404F2D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92542-AFFE-4708-8FC8-1CF7527A141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04131-D5C3-4312-B04F-81295F452F7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5E349-4B6A-452F-81F4-190F0208306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A20CA-E518-4E6A-B2A7-F84295030E4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BFC6-CD47-4040-9EF0-7CC9BFFD119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FF69-7B1F-4C93-AAE7-2B1727F599B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6CDAC-C445-4740-85AB-B3D009533E4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A62DA-EB0D-4EEB-9C9E-DAAE2F6A75A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4E758-F86E-4D0D-BF45-A921211F7E6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D9537-4D84-4524-ADE5-C8BB73FC77B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/>
            </a:lvl1pPr>
          </a:lstStyle>
          <a:p>
            <a:pPr>
              <a:defRPr/>
            </a:pPr>
            <a:fld id="{232AC37C-9343-4B51-9937-55812084527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/>
            </a:lvl1pPr>
          </a:lstStyle>
          <a:p>
            <a:pPr>
              <a:defRPr/>
            </a:pPr>
            <a:fld id="{9DE2383D-AEAD-4DDA-85C7-9542FBBA9B9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/>
            </a:lvl1pPr>
          </a:lstStyle>
          <a:p>
            <a:pPr>
              <a:defRPr/>
            </a:pPr>
            <a:fld id="{308C59B7-04D5-44B3-BF9A-991A1FD5A00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Slid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Slide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Slide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Slide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lid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lide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Slide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Slide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Slide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Slide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Slide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Slide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12</Words>
  <Application>Microsoft Office PowerPoint</Application>
  <PresentationFormat>Apresentação no Ecrã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4</vt:i4>
      </vt:variant>
      <vt:variant>
        <vt:lpstr>Títulos dos diapositivos</vt:lpstr>
      </vt:variant>
      <vt:variant>
        <vt:i4>12</vt:i4>
      </vt:variant>
    </vt:vector>
  </HeadingPairs>
  <TitlesOfParts>
    <vt:vector size="18" baseType="lpstr">
      <vt:lpstr>Arial</vt:lpstr>
      <vt:lpstr>Calibri</vt:lpstr>
      <vt:lpstr>Custom Design</vt:lpstr>
      <vt:lpstr>1_Custom Design</vt:lpstr>
      <vt:lpstr>2_Custom Design</vt:lpstr>
      <vt:lpstr>3_Custom Design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 Pickett</dc:creator>
  <cp:lastModifiedBy>apad</cp:lastModifiedBy>
  <cp:revision>4</cp:revision>
  <dcterms:created xsi:type="dcterms:W3CDTF">2009-05-02T18:26:17Z</dcterms:created>
  <dcterms:modified xsi:type="dcterms:W3CDTF">2013-04-08T10:54:43Z</dcterms:modified>
</cp:coreProperties>
</file>