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246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4979E-E98E-4FAD-8908-353CEE0AE6BF}" type="datetimeFigureOut">
              <a:rPr lang="pt-PT" smtClean="0"/>
              <a:t>20-11-2016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56C6-2848-45BA-BD59-8EF9BCA8A33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39529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4979E-E98E-4FAD-8908-353CEE0AE6BF}" type="datetimeFigureOut">
              <a:rPr lang="pt-PT" smtClean="0"/>
              <a:t>20-11-2016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C56C6-2848-45BA-BD59-8EF9BCA8A33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335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427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801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976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169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40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419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72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589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390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047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127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086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521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990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Personalizados</PresentationFormat>
  <Paragraphs>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14</vt:i4>
      </vt:variant>
    </vt:vector>
  </HeadingPairs>
  <TitlesOfParts>
    <vt:vector size="15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Ɍafael Sardinha</dc:creator>
  <cp:lastModifiedBy>Antonio Dores</cp:lastModifiedBy>
  <cp:revision>1</cp:revision>
  <dcterms:created xsi:type="dcterms:W3CDTF">2016-11-19T21:57:57Z</dcterms:created>
  <dcterms:modified xsi:type="dcterms:W3CDTF">2016-11-20T10:12:33Z</dcterms:modified>
</cp:coreProperties>
</file>