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7" r:id="rId6"/>
    <p:sldId id="399" r:id="rId7"/>
    <p:sldId id="404" r:id="rId8"/>
    <p:sldId id="400" r:id="rId9"/>
    <p:sldId id="405" r:id="rId10"/>
    <p:sldId id="407" r:id="rId11"/>
    <p:sldId id="406" r:id="rId12"/>
    <p:sldId id="263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63A8B-ADBF-4216-B124-852240454F14}" v="19" dt="2020-03-31T11:17:38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7C163A8B-ADBF-4216-B124-852240454F14}"/>
    <pc:docChg chg="custSel addSld delSld modSld">
      <pc:chgData name="António Pedro Dores" userId="952ced1e-e1ce-4544-98cf-2600b044dd90" providerId="ADAL" clId="{7C163A8B-ADBF-4216-B124-852240454F14}" dt="2020-03-31T11:18:37.181" v="1319" actId="20577"/>
      <pc:docMkLst>
        <pc:docMk/>
      </pc:docMkLst>
      <pc:sldChg chg="modSp">
        <pc:chgData name="António Pedro Dores" userId="952ced1e-e1ce-4544-98cf-2600b044dd90" providerId="ADAL" clId="{7C163A8B-ADBF-4216-B124-852240454F14}" dt="2020-03-31T10:24:13.847" v="6" actId="6549"/>
        <pc:sldMkLst>
          <pc:docMk/>
          <pc:sldMk cId="301858372" sldId="256"/>
        </pc:sldMkLst>
        <pc:spChg chg="mod">
          <ac:chgData name="António Pedro Dores" userId="952ced1e-e1ce-4544-98cf-2600b044dd90" providerId="ADAL" clId="{7C163A8B-ADBF-4216-B124-852240454F14}" dt="2020-03-31T10:24:13.847" v="6" actId="6549"/>
          <ac:spMkLst>
            <pc:docMk/>
            <pc:sldMk cId="301858372" sldId="256"/>
            <ac:spMk id="2" creationId="{9C4DCD7D-58D8-43E3-9DCB-3D62B0B16242}"/>
          </ac:spMkLst>
        </pc:spChg>
      </pc:sldChg>
      <pc:sldChg chg="modSp">
        <pc:chgData name="António Pedro Dores" userId="952ced1e-e1ce-4544-98cf-2600b044dd90" providerId="ADAL" clId="{7C163A8B-ADBF-4216-B124-852240454F14}" dt="2020-03-31T10:28:32.795" v="274" actId="20577"/>
        <pc:sldMkLst>
          <pc:docMk/>
          <pc:sldMk cId="2110895293" sldId="267"/>
        </pc:sldMkLst>
        <pc:spChg chg="mod">
          <ac:chgData name="António Pedro Dores" userId="952ced1e-e1ce-4544-98cf-2600b044dd90" providerId="ADAL" clId="{7C163A8B-ADBF-4216-B124-852240454F14}" dt="2020-03-31T10:26:00.762" v="15" actId="20577"/>
          <ac:spMkLst>
            <pc:docMk/>
            <pc:sldMk cId="2110895293" sldId="267"/>
            <ac:spMk id="2" creationId="{86368709-413D-4AB9-99F0-DF29544542E8}"/>
          </ac:spMkLst>
        </pc:spChg>
        <pc:spChg chg="mod">
          <ac:chgData name="António Pedro Dores" userId="952ced1e-e1ce-4544-98cf-2600b044dd90" providerId="ADAL" clId="{7C163A8B-ADBF-4216-B124-852240454F14}" dt="2020-03-31T10:28:32.795" v="274" actId="20577"/>
          <ac:spMkLst>
            <pc:docMk/>
            <pc:sldMk cId="2110895293" sldId="267"/>
            <ac:spMk id="3" creationId="{4331E1BE-D753-4564-AD31-9CB99006BD6F}"/>
          </ac:spMkLst>
        </pc:spChg>
      </pc:sldChg>
      <pc:sldChg chg="modSp">
        <pc:chgData name="António Pedro Dores" userId="952ced1e-e1ce-4544-98cf-2600b044dd90" providerId="ADAL" clId="{7C163A8B-ADBF-4216-B124-852240454F14}" dt="2020-03-31T10:36:55.479" v="767" actId="114"/>
        <pc:sldMkLst>
          <pc:docMk/>
          <pc:sldMk cId="859129098" sldId="399"/>
        </pc:sldMkLst>
        <pc:spChg chg="mod">
          <ac:chgData name="António Pedro Dores" userId="952ced1e-e1ce-4544-98cf-2600b044dd90" providerId="ADAL" clId="{7C163A8B-ADBF-4216-B124-852240454F14}" dt="2020-03-31T10:29:00.758" v="283" actId="5793"/>
          <ac:spMkLst>
            <pc:docMk/>
            <pc:sldMk cId="859129098" sldId="399"/>
            <ac:spMk id="2" creationId="{E0C14A1F-A748-4FAF-B757-B95DE56D5823}"/>
          </ac:spMkLst>
        </pc:spChg>
        <pc:spChg chg="mod">
          <ac:chgData name="António Pedro Dores" userId="952ced1e-e1ce-4544-98cf-2600b044dd90" providerId="ADAL" clId="{7C163A8B-ADBF-4216-B124-852240454F14}" dt="2020-03-31T10:36:55.479" v="767" actId="114"/>
          <ac:spMkLst>
            <pc:docMk/>
            <pc:sldMk cId="859129098" sldId="399"/>
            <ac:spMk id="3" creationId="{EE98EAA5-67B0-4188-BF01-F63CB6D84280}"/>
          </ac:spMkLst>
        </pc:spChg>
      </pc:sldChg>
      <pc:sldChg chg="modSp">
        <pc:chgData name="António Pedro Dores" userId="952ced1e-e1ce-4544-98cf-2600b044dd90" providerId="ADAL" clId="{7C163A8B-ADBF-4216-B124-852240454F14}" dt="2020-03-31T11:02:51.736" v="1061" actId="20577"/>
        <pc:sldMkLst>
          <pc:docMk/>
          <pc:sldMk cId="2858577493" sldId="400"/>
        </pc:sldMkLst>
        <pc:spChg chg="mod">
          <ac:chgData name="António Pedro Dores" userId="952ced1e-e1ce-4544-98cf-2600b044dd90" providerId="ADAL" clId="{7C163A8B-ADBF-4216-B124-852240454F14}" dt="2020-03-31T11:02:37.586" v="1059" actId="20577"/>
          <ac:spMkLst>
            <pc:docMk/>
            <pc:sldMk cId="2858577493" sldId="400"/>
            <ac:spMk id="2" creationId="{DC43EE35-3A54-4B3E-8A6C-559331AF568C}"/>
          </ac:spMkLst>
        </pc:spChg>
        <pc:spChg chg="mod">
          <ac:chgData name="António Pedro Dores" userId="952ced1e-e1ce-4544-98cf-2600b044dd90" providerId="ADAL" clId="{7C163A8B-ADBF-4216-B124-852240454F14}" dt="2020-03-31T11:02:51.736" v="1061" actId="20577"/>
          <ac:spMkLst>
            <pc:docMk/>
            <pc:sldMk cId="2858577493" sldId="400"/>
            <ac:spMk id="3" creationId="{63DD6DEF-0C1C-4C92-90BF-4140CB341441}"/>
          </ac:spMkLst>
        </pc:spChg>
      </pc:sldChg>
      <pc:sldChg chg="del">
        <pc:chgData name="António Pedro Dores" userId="952ced1e-e1ce-4544-98cf-2600b044dd90" providerId="ADAL" clId="{7C163A8B-ADBF-4216-B124-852240454F14}" dt="2020-03-31T11:03:05.633" v="1062" actId="2696"/>
        <pc:sldMkLst>
          <pc:docMk/>
          <pc:sldMk cId="3114475271" sldId="402"/>
        </pc:sldMkLst>
      </pc:sldChg>
      <pc:sldChg chg="modSp">
        <pc:chgData name="António Pedro Dores" userId="952ced1e-e1ce-4544-98cf-2600b044dd90" providerId="ADAL" clId="{7C163A8B-ADBF-4216-B124-852240454F14}" dt="2020-03-31T11:10:54.721" v="1204" actId="114"/>
        <pc:sldMkLst>
          <pc:docMk/>
          <pc:sldMk cId="3164291391" sldId="404"/>
        </pc:sldMkLst>
        <pc:spChg chg="mod">
          <ac:chgData name="António Pedro Dores" userId="952ced1e-e1ce-4544-98cf-2600b044dd90" providerId="ADAL" clId="{7C163A8B-ADBF-4216-B124-852240454F14}" dt="2020-03-31T11:00:41.364" v="1040" actId="20577"/>
          <ac:spMkLst>
            <pc:docMk/>
            <pc:sldMk cId="3164291391" sldId="404"/>
            <ac:spMk id="2" creationId="{3CA3462C-BB7D-41C4-8DCD-A157EFACCAFB}"/>
          </ac:spMkLst>
        </pc:spChg>
        <pc:spChg chg="mod">
          <ac:chgData name="António Pedro Dores" userId="952ced1e-e1ce-4544-98cf-2600b044dd90" providerId="ADAL" clId="{7C163A8B-ADBF-4216-B124-852240454F14}" dt="2020-03-31T11:10:54.721" v="1204" actId="114"/>
          <ac:spMkLst>
            <pc:docMk/>
            <pc:sldMk cId="3164291391" sldId="404"/>
            <ac:spMk id="3" creationId="{676E20B5-E005-4A9C-8862-2FB61D5ADD24}"/>
          </ac:spMkLst>
        </pc:spChg>
      </pc:sldChg>
      <pc:sldChg chg="modSp add">
        <pc:chgData name="António Pedro Dores" userId="952ced1e-e1ce-4544-98cf-2600b044dd90" providerId="ADAL" clId="{7C163A8B-ADBF-4216-B124-852240454F14}" dt="2020-03-31T11:17:16.264" v="1286" actId="6549"/>
        <pc:sldMkLst>
          <pc:docMk/>
          <pc:sldMk cId="3451663043" sldId="405"/>
        </pc:sldMkLst>
        <pc:spChg chg="mod">
          <ac:chgData name="António Pedro Dores" userId="952ced1e-e1ce-4544-98cf-2600b044dd90" providerId="ADAL" clId="{7C163A8B-ADBF-4216-B124-852240454F14}" dt="2020-03-31T11:06:12.882" v="1072" actId="122"/>
          <ac:spMkLst>
            <pc:docMk/>
            <pc:sldMk cId="3451663043" sldId="405"/>
            <ac:spMk id="2" creationId="{9028B8BB-704B-47BC-A287-428572F2F605}"/>
          </ac:spMkLst>
        </pc:spChg>
        <pc:spChg chg="mod">
          <ac:chgData name="António Pedro Dores" userId="952ced1e-e1ce-4544-98cf-2600b044dd90" providerId="ADAL" clId="{7C163A8B-ADBF-4216-B124-852240454F14}" dt="2020-03-31T11:17:16.264" v="1286" actId="6549"/>
          <ac:spMkLst>
            <pc:docMk/>
            <pc:sldMk cId="3451663043" sldId="405"/>
            <ac:spMk id="3" creationId="{89EA6B59-BD8C-4A74-9ED2-D35B4C2D8845}"/>
          </ac:spMkLst>
        </pc:spChg>
      </pc:sldChg>
      <pc:sldChg chg="modSp add">
        <pc:chgData name="António Pedro Dores" userId="952ced1e-e1ce-4544-98cf-2600b044dd90" providerId="ADAL" clId="{7C163A8B-ADBF-4216-B124-852240454F14}" dt="2020-03-31T11:14:19.711" v="1240" actId="20577"/>
        <pc:sldMkLst>
          <pc:docMk/>
          <pc:sldMk cId="1648299490" sldId="406"/>
        </pc:sldMkLst>
        <pc:spChg chg="mod">
          <ac:chgData name="António Pedro Dores" userId="952ced1e-e1ce-4544-98cf-2600b044dd90" providerId="ADAL" clId="{7C163A8B-ADBF-4216-B124-852240454F14}" dt="2020-03-31T11:13:06.999" v="1211" actId="122"/>
          <ac:spMkLst>
            <pc:docMk/>
            <pc:sldMk cId="1648299490" sldId="406"/>
            <ac:spMk id="2" creationId="{B1C5067D-AC9A-4FF1-841E-346081788D2B}"/>
          </ac:spMkLst>
        </pc:spChg>
        <pc:spChg chg="mod">
          <ac:chgData name="António Pedro Dores" userId="952ced1e-e1ce-4544-98cf-2600b044dd90" providerId="ADAL" clId="{7C163A8B-ADBF-4216-B124-852240454F14}" dt="2020-03-31T11:14:19.711" v="1240" actId="20577"/>
          <ac:spMkLst>
            <pc:docMk/>
            <pc:sldMk cId="1648299490" sldId="406"/>
            <ac:spMk id="3" creationId="{16964659-6CB1-420E-9156-F81E4FC6FEC1}"/>
          </ac:spMkLst>
        </pc:spChg>
      </pc:sldChg>
      <pc:sldChg chg="modSp add">
        <pc:chgData name="António Pedro Dores" userId="952ced1e-e1ce-4544-98cf-2600b044dd90" providerId="ADAL" clId="{7C163A8B-ADBF-4216-B124-852240454F14}" dt="2020-03-31T11:18:37.181" v="1319" actId="20577"/>
        <pc:sldMkLst>
          <pc:docMk/>
          <pc:sldMk cId="822656845" sldId="407"/>
        </pc:sldMkLst>
        <pc:spChg chg="mod">
          <ac:chgData name="António Pedro Dores" userId="952ced1e-e1ce-4544-98cf-2600b044dd90" providerId="ADAL" clId="{7C163A8B-ADBF-4216-B124-852240454F14}" dt="2020-03-31T11:17:35.031" v="1291" actId="122"/>
          <ac:spMkLst>
            <pc:docMk/>
            <pc:sldMk cId="822656845" sldId="407"/>
            <ac:spMk id="2" creationId="{C51B637A-4DA5-4CE6-8F49-61F635EA07BC}"/>
          </ac:spMkLst>
        </pc:spChg>
        <pc:spChg chg="mod">
          <ac:chgData name="António Pedro Dores" userId="952ced1e-e1ce-4544-98cf-2600b044dd90" providerId="ADAL" clId="{7C163A8B-ADBF-4216-B124-852240454F14}" dt="2020-03-31T11:18:37.181" v="1319" actId="20577"/>
          <ac:spMkLst>
            <pc:docMk/>
            <pc:sldMk cId="822656845" sldId="407"/>
            <ac:spMk id="3" creationId="{7B8C1160-D6FF-4E50-829B-EB57B7376FDB}"/>
          </ac:spMkLst>
        </pc:spChg>
      </pc:sldChg>
    </pc:docChg>
  </pc:docChgLst>
  <pc:docChgLst>
    <pc:chgData name="António Pedro Dores" userId="952ced1e-e1ce-4544-98cf-2600b044dd90" providerId="ADAL" clId="{3A2367D4-1595-4DFF-AD49-D7BB855A2B10}"/>
    <pc:docChg chg="custSel modSld">
      <pc:chgData name="António Pedro Dores" userId="952ced1e-e1ce-4544-98cf-2600b044dd90" providerId="ADAL" clId="{3A2367D4-1595-4DFF-AD49-D7BB855A2B10}" dt="2020-03-30T20:44:40.978" v="13" actId="6549"/>
      <pc:docMkLst>
        <pc:docMk/>
      </pc:docMkLst>
      <pc:sldChg chg="modSp">
        <pc:chgData name="António Pedro Dores" userId="952ced1e-e1ce-4544-98cf-2600b044dd90" providerId="ADAL" clId="{3A2367D4-1595-4DFF-AD49-D7BB855A2B10}" dt="2020-03-30T20:44:40.978" v="13" actId="6549"/>
        <pc:sldMkLst>
          <pc:docMk/>
          <pc:sldMk cId="301858372" sldId="256"/>
        </pc:sldMkLst>
        <pc:spChg chg="mod">
          <ac:chgData name="António Pedro Dores" userId="952ced1e-e1ce-4544-98cf-2600b044dd90" providerId="ADAL" clId="{3A2367D4-1595-4DFF-AD49-D7BB855A2B10}" dt="2020-03-30T20:44:31.149" v="2" actId="20577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3A2367D4-1595-4DFF-AD49-D7BB855A2B10}" dt="2020-03-30T20:44:40.978" v="13" actId="6549"/>
          <ac:spMkLst>
            <pc:docMk/>
            <pc:sldMk cId="301858372" sldId="256"/>
            <ac:spMk id="3" creationId="{4E3C76B4-C933-4E9E-ADD1-B0C8AEAB20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31/03/2020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Interaccionismo</a:t>
            </a:r>
            <a:r>
              <a:rPr lang="pt-PT" dirty="0"/>
              <a:t> Simbólico</a:t>
            </a:r>
            <a:br>
              <a:rPr lang="pt-PT" dirty="0"/>
            </a:br>
            <a:r>
              <a:rPr lang="pt-PT" sz="3600" dirty="0"/>
              <a:t>“George Herbert </a:t>
            </a:r>
            <a:r>
              <a:rPr lang="pt-PT" sz="3600" dirty="0" err="1"/>
              <a:t>Mead</a:t>
            </a:r>
            <a:r>
              <a:rPr lang="pt-PT" sz="3600" dirty="0"/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r>
              <a:rPr lang="pt-PT" dirty="0" err="1"/>
              <a:t>Blumer</a:t>
            </a:r>
            <a:endParaRPr lang="pt-PT" dirty="0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368709-413D-4AB9-99F0-DF295445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sociedade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31E1BE-D753-4564-AD31-9CB9900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/>
              <a:t>Sociedade definida como parte das pessoas:  resultado do </a:t>
            </a:r>
            <a:r>
              <a:rPr lang="pt-PT" sz="2400" i="1" dirty="0"/>
              <a:t>self-outro generalizado</a:t>
            </a:r>
            <a:r>
              <a:rPr lang="pt-PT" sz="2400" dirty="0"/>
              <a:t>, espécie de hiperconsciência partilhável e partilhada</a:t>
            </a:r>
          </a:p>
          <a:p>
            <a:endParaRPr lang="pt-PT" sz="2400" dirty="0"/>
          </a:p>
          <a:p>
            <a:r>
              <a:rPr lang="pt-PT" sz="2400" dirty="0"/>
              <a:t>Como não de discute o que é sociedade, porque as ciências sociais desistiram de ser ciência, produz-se um efeito de redução da teoria (tratada como psicossociologia, fenomenologia, anti sociologia)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108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14A1F-A748-4FAF-B757-B95DE56D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Ciência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E98EAA5-67B0-4188-BF01-F63CB6D8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/>
              <a:t>Sociedade não é opção humana: é parte da sua característica de reflexividade</a:t>
            </a:r>
          </a:p>
          <a:p>
            <a:r>
              <a:rPr lang="pt-PT" sz="2400" dirty="0"/>
              <a:t>Pessoas e sociedades são indiscerníveis</a:t>
            </a:r>
          </a:p>
          <a:p>
            <a:r>
              <a:rPr lang="pt-PT" sz="2400" dirty="0"/>
              <a:t>Comunicação, conversação, interiores e exteriores aos indivíduos e às sociedades, são parte da sociabilidade humana interligada</a:t>
            </a:r>
          </a:p>
          <a:p>
            <a:r>
              <a:rPr lang="pt-PT" sz="2400" dirty="0"/>
              <a:t>Mente reconhece coisas e </a:t>
            </a:r>
            <a:r>
              <a:rPr lang="pt-PT" sz="2400" i="1" dirty="0"/>
              <a:t>self</a:t>
            </a:r>
            <a:r>
              <a:rPr lang="pt-PT" sz="2400" dirty="0"/>
              <a:t> dialoga com elas</a:t>
            </a:r>
          </a:p>
          <a:p>
            <a:r>
              <a:rPr lang="pt-PT" sz="2400" dirty="0"/>
              <a:t>Isso resultou da evolução do trabalho social (competência (não biológica – as crianças não a têm) de se colocar no, lugar dos outros – conhecimento do </a:t>
            </a:r>
            <a:r>
              <a:rPr lang="pt-PT" sz="2400" i="1" dirty="0"/>
              <a:t>outro generalizado</a:t>
            </a:r>
            <a:r>
              <a:rPr lang="pt-PT" sz="2400" dirty="0"/>
              <a:t>, com que o </a:t>
            </a:r>
            <a:r>
              <a:rPr lang="pt-PT" sz="2400" i="1" dirty="0"/>
              <a:t>self</a:t>
            </a:r>
            <a:r>
              <a:rPr lang="pt-PT" sz="2400" dirty="0"/>
              <a:t> dialoga.</a:t>
            </a:r>
          </a:p>
        </p:txBody>
      </p:sp>
    </p:spTree>
    <p:extLst>
      <p:ext uri="{BB962C8B-B14F-4D97-AF65-F5344CB8AC3E}">
        <p14:creationId xmlns:p14="http://schemas.microsoft.com/office/powerpoint/2010/main" val="85912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3462C-BB7D-41C4-8DCD-A157EFAC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Ordem social?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6E20B5-E005-4A9C-8862-2FB61D5A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dirty="0"/>
          </a:p>
          <a:p>
            <a:r>
              <a:rPr lang="pt-PT" dirty="0"/>
              <a:t>Dois tipos de </a:t>
            </a:r>
            <a:r>
              <a:rPr lang="pt-PT" dirty="0" err="1"/>
              <a:t>interacção</a:t>
            </a:r>
            <a:r>
              <a:rPr lang="pt-PT" dirty="0"/>
              <a:t>: a) gestos (sem envolver </a:t>
            </a:r>
            <a:r>
              <a:rPr lang="pt-PT" i="1" dirty="0" err="1"/>
              <a:t>selves</a:t>
            </a:r>
            <a:r>
              <a:rPr lang="pt-PT" dirty="0"/>
              <a:t>); b) uso de símbolos ou gestos com significado, gestos significantes </a:t>
            </a:r>
          </a:p>
          <a:p>
            <a:r>
              <a:rPr lang="pt-PT" dirty="0"/>
              <a:t>Esta última é a diferença entre as sociedades humanas e das formigas ou abelhas </a:t>
            </a:r>
          </a:p>
          <a:p>
            <a:r>
              <a:rPr lang="pt-PT" dirty="0"/>
              <a:t>Os símbolos permitem conversas, interiores e exteriores, alargam o âmbito da </a:t>
            </a:r>
            <a:r>
              <a:rPr lang="pt-PT" dirty="0" err="1"/>
              <a:t>acção</a:t>
            </a:r>
            <a:r>
              <a:rPr lang="pt-PT" dirty="0"/>
              <a:t> humana, encadeando e coordenando-as. São problemáticas: exigem e provocam cadeias de </a:t>
            </a:r>
            <a:r>
              <a:rPr lang="pt-PT" dirty="0" err="1"/>
              <a:t>reacções</a:t>
            </a:r>
            <a:r>
              <a:rPr lang="pt-PT" dirty="0"/>
              <a:t> </a:t>
            </a:r>
            <a:r>
              <a:rPr lang="pt-PT" i="1" dirty="0"/>
              <a:t>interpretativas</a:t>
            </a:r>
            <a:r>
              <a:rPr lang="pt-PT" dirty="0"/>
              <a:t> e </a:t>
            </a:r>
            <a:r>
              <a:rPr lang="pt-PT" i="1" dirty="0"/>
              <a:t>imitativas</a:t>
            </a:r>
            <a:r>
              <a:rPr lang="pt-PT" dirty="0"/>
              <a:t>. </a:t>
            </a:r>
          </a:p>
          <a:p>
            <a:r>
              <a:rPr lang="pt-PT" dirty="0"/>
              <a:t>Não nenhuma ordem superior que usa as pessoas </a:t>
            </a:r>
          </a:p>
        </p:txBody>
      </p:sp>
    </p:spTree>
    <p:extLst>
      <p:ext uri="{BB962C8B-B14F-4D97-AF65-F5344CB8AC3E}">
        <p14:creationId xmlns:p14="http://schemas.microsoft.com/office/powerpoint/2010/main" val="31642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43EE35-3A54-4B3E-8A6C-559331AF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chemeClr val="accent1"/>
                </a:solidFill>
              </a:rPr>
              <a:t>Análise social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3DD6DEF-0C1C-4C92-90BF-4140CB34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 err="1"/>
              <a:t>Mead</a:t>
            </a:r>
            <a:r>
              <a:rPr lang="pt-PT" sz="2400" dirty="0"/>
              <a:t> considera 4 </a:t>
            </a:r>
            <a:r>
              <a:rPr lang="pt-PT" sz="2400" dirty="0" err="1"/>
              <a:t>factores</a:t>
            </a:r>
            <a:r>
              <a:rPr lang="pt-PT" sz="2400" dirty="0"/>
              <a:t> (DIMENSÕES?) através dos quais as </a:t>
            </a:r>
            <a:r>
              <a:rPr lang="pt-PT" sz="2400" dirty="0" err="1"/>
              <a:t>acções</a:t>
            </a:r>
            <a:r>
              <a:rPr lang="pt-PT" sz="2400" dirty="0"/>
              <a:t> sociais se consolidam de forma evolucionária: comunicação, trocas económicas, interesse religioso, conflito social</a:t>
            </a:r>
          </a:p>
          <a:p>
            <a:endParaRPr lang="pt-PT" sz="2400" dirty="0"/>
          </a:p>
          <a:p>
            <a:r>
              <a:rPr lang="pt-PT" sz="2400" dirty="0"/>
              <a:t>Não se trata de sistemas: são processos com pontos de contacto que se ajustam mutuamente. </a:t>
            </a:r>
          </a:p>
        </p:txBody>
      </p:sp>
    </p:spTree>
    <p:extLst>
      <p:ext uri="{BB962C8B-B14F-4D97-AF65-F5344CB8AC3E}">
        <p14:creationId xmlns:p14="http://schemas.microsoft.com/office/powerpoint/2010/main" val="285857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8B8BB-704B-47BC-A287-428572F2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Formas de coordenação os </a:t>
            </a:r>
            <a:r>
              <a:rPr lang="pt-PT" dirty="0" err="1"/>
              <a:t>actos</a:t>
            </a:r>
            <a:r>
              <a:rPr lang="pt-PT" dirty="0"/>
              <a:t> sociais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EA6B59-BD8C-4A74-9ED2-D35B4C2D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Negociação, coerção, entusiasmo, carisma, persuasão, etc.</a:t>
            </a:r>
          </a:p>
          <a:p>
            <a:endParaRPr lang="pt-PT" dirty="0"/>
          </a:p>
          <a:p>
            <a:r>
              <a:rPr lang="pt-PT" dirty="0"/>
              <a:t>Todos produzem quotidianamente um processo de ordem social incorporada</a:t>
            </a:r>
          </a:p>
          <a:p>
            <a:endParaRPr lang="pt-PT" dirty="0"/>
          </a:p>
          <a:p>
            <a:r>
              <a:rPr lang="pt-PT" dirty="0"/>
              <a:t>Regras de jogo: os membros de uma comunidade incorporam as lógicas das instituições, construindo-as assim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166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B637A-4DA5-4CE6-8F49-61F635EA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/>
              <a:t>O </a:t>
            </a:r>
            <a:r>
              <a:rPr lang="pt-PT" i="1" dirty="0"/>
              <a:t>outro generalizado </a:t>
            </a:r>
            <a:r>
              <a:rPr lang="pt-PT" dirty="0"/>
              <a:t>não é a sociedade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B8C1160-D6FF-4E50-829B-EB57B7376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 que será a sociedade</a:t>
            </a:r>
            <a:r>
              <a:rPr lang="pt-PT"/>
              <a:t>? </a:t>
            </a:r>
          </a:p>
          <a:p>
            <a:endParaRPr lang="pt-PT" dirty="0"/>
          </a:p>
          <a:p>
            <a:r>
              <a:rPr lang="pt-PT" dirty="0"/>
              <a:t>A teoria tem dificuldades de aplicação metodológica: </a:t>
            </a:r>
          </a:p>
          <a:p>
            <a:pPr marL="514350" indent="-514350">
              <a:buAutoNum type="alphaLcParenR"/>
            </a:pPr>
            <a:r>
              <a:rPr lang="pt-PT" dirty="0"/>
              <a:t>Como estudar processos em sociedades alargadas? </a:t>
            </a:r>
          </a:p>
          <a:p>
            <a:pPr marL="514350" indent="-514350">
              <a:buAutoNum type="alphaLcParenR"/>
            </a:pPr>
            <a:r>
              <a:rPr lang="pt-PT" dirty="0"/>
              <a:t>Como estudar o outro generalizado? </a:t>
            </a:r>
          </a:p>
          <a:p>
            <a:pPr marL="514350" indent="-514350">
              <a:buAutoNum type="alphaLcParenR"/>
            </a:pPr>
            <a:r>
              <a:rPr lang="pt-PT" dirty="0"/>
              <a:t>Como se estuda uma situação social? </a:t>
            </a:r>
          </a:p>
          <a:p>
            <a:pPr marL="514350" indent="-514350">
              <a:buAutoNum type="alphaLcParenR"/>
            </a:pPr>
            <a:r>
              <a:rPr lang="pt-PT" dirty="0"/>
              <a:t>Como é que as </a:t>
            </a:r>
            <a:r>
              <a:rPr lang="pt-PT" dirty="0" err="1"/>
              <a:t>acções</a:t>
            </a:r>
            <a:r>
              <a:rPr lang="pt-PT" dirty="0"/>
              <a:t> sociais e as situações sociais interagem mutuamente; como se constituem em rituais? </a:t>
            </a:r>
          </a:p>
        </p:txBody>
      </p:sp>
    </p:spTree>
    <p:extLst>
      <p:ext uri="{BB962C8B-B14F-4D97-AF65-F5344CB8AC3E}">
        <p14:creationId xmlns:p14="http://schemas.microsoft.com/office/powerpoint/2010/main" val="82265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5067D-AC9A-4FF1-841E-34608178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Três críticas às teorias de </a:t>
            </a:r>
            <a:r>
              <a:rPr lang="pt-PT" dirty="0" err="1"/>
              <a:t>Mead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6964659-6CB1-420E-9156-F81E4FC6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Blumer</a:t>
            </a:r>
            <a:r>
              <a:rPr lang="pt-PT" dirty="0"/>
              <a:t> regista </a:t>
            </a:r>
            <a:r>
              <a:rPr lang="pt-PT" i="1" dirty="0"/>
              <a:t>mal entendidos</a:t>
            </a:r>
            <a:r>
              <a:rPr lang="pt-PT" dirty="0"/>
              <a:t>: </a:t>
            </a:r>
          </a:p>
          <a:p>
            <a:endParaRPr lang="pt-PT" dirty="0"/>
          </a:p>
          <a:p>
            <a:r>
              <a:rPr lang="pt-PT" dirty="0"/>
              <a:t>a) a centralidade da livre vontade inibe qualquer possibilidade de avaliação científica da </a:t>
            </a:r>
            <a:r>
              <a:rPr lang="pt-PT" dirty="0" err="1"/>
              <a:t>actividade</a:t>
            </a:r>
            <a:r>
              <a:rPr lang="pt-PT" dirty="0"/>
              <a:t> social, por ser arbitrária; </a:t>
            </a:r>
          </a:p>
          <a:p>
            <a:r>
              <a:rPr lang="pt-PT" dirty="0"/>
              <a:t>b) a sociedade de </a:t>
            </a:r>
            <a:r>
              <a:rPr lang="pt-PT" dirty="0" err="1"/>
              <a:t>Mead</a:t>
            </a:r>
            <a:r>
              <a:rPr lang="pt-PT" dirty="0"/>
              <a:t> é meramente imaginada, não é real; </a:t>
            </a:r>
          </a:p>
          <a:p>
            <a:r>
              <a:rPr lang="pt-PT" dirty="0"/>
              <a:t>c) essa teoria só se aplica à análise </a:t>
            </a:r>
            <a:r>
              <a:rPr lang="pt-PT" dirty="0" err="1"/>
              <a:t>microssocial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29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FECE8E-EA2D-4FE4-8FC8-604D20BBD526}">
  <ds:schemaRefs>
    <ds:schemaRef ds:uri="http://purl.org/dc/dcmitype/"/>
    <ds:schemaRef ds:uri="http://purl.org/dc/elements/1.1/"/>
    <ds:schemaRef ds:uri="http://purl.org/dc/terms/"/>
    <ds:schemaRef ds:uri="7bac7f6d-bb1c-4cf5-8054-70832b4f4be6"/>
    <ds:schemaRef ds:uri="http://schemas.microsoft.com/office/2006/documentManagement/types"/>
    <ds:schemaRef ds:uri="e8a5bfb1-4499-4ff5-bda2-94832a0415b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467</Words>
  <Application>Microsoft Office PowerPoint</Application>
  <PresentationFormat>Ecrã Panorâmico</PresentationFormat>
  <Paragraphs>55</Paragraphs>
  <Slides>9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Interaccionismo Simbólico “George Herbert Mead”</vt:lpstr>
      <vt:lpstr>sociedade</vt:lpstr>
      <vt:lpstr>Ciência </vt:lpstr>
      <vt:lpstr>Ordem social?</vt:lpstr>
      <vt:lpstr>Análise social </vt:lpstr>
      <vt:lpstr>Formas de coordenação os actos sociais</vt:lpstr>
      <vt:lpstr>O outro generalizado não é a sociedade </vt:lpstr>
      <vt:lpstr>Três críticas às teorias de Mead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António Pedro Dores</cp:lastModifiedBy>
  <cp:revision>1</cp:revision>
  <dcterms:created xsi:type="dcterms:W3CDTF">2020-03-29T11:49:19Z</dcterms:created>
  <dcterms:modified xsi:type="dcterms:W3CDTF">2020-03-31T11:18:40Z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