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7" r:id="rId6"/>
    <p:sldId id="396" r:id="rId7"/>
    <p:sldId id="401" r:id="rId8"/>
    <p:sldId id="399" r:id="rId9"/>
    <p:sldId id="402" r:id="rId10"/>
    <p:sldId id="400" r:id="rId11"/>
    <p:sldId id="403" r:id="rId12"/>
    <p:sldId id="263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93C16-6246-4012-8407-A9EA9A95A7B9}" v="20" dt="2020-03-07T12:37:13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3D482951-FE6C-4418-8AA5-123B02200093}"/>
    <pc:docChg chg="custSel addSld delSld modSld sldOrd">
      <pc:chgData name="António Pedro Dores" userId="952ced1e-e1ce-4544-98cf-2600b044dd90" providerId="ADAL" clId="{3D482951-FE6C-4418-8AA5-123B02200093}" dt="2020-03-07T12:37:28.396" v="1721" actId="26606"/>
      <pc:docMkLst>
        <pc:docMk/>
      </pc:docMkLst>
      <pc:sldChg chg="modSp">
        <pc:chgData name="António Pedro Dores" userId="952ced1e-e1ce-4544-98cf-2600b044dd90" providerId="ADAL" clId="{3D482951-FE6C-4418-8AA5-123B02200093}" dt="2020-03-07T11:05:49.667" v="49" actId="20577"/>
        <pc:sldMkLst>
          <pc:docMk/>
          <pc:sldMk cId="301858372" sldId="256"/>
        </pc:sldMkLst>
        <pc:spChg chg="mod">
          <ac:chgData name="António Pedro Dores" userId="952ced1e-e1ce-4544-98cf-2600b044dd90" providerId="ADAL" clId="{3D482951-FE6C-4418-8AA5-123B02200093}" dt="2020-03-07T11:05:49.667" v="49" actId="20577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3D482951-FE6C-4418-8AA5-123B02200093}" dt="2020-03-07T11:05:29.199" v="17" actId="20577"/>
          <ac:spMkLst>
            <pc:docMk/>
            <pc:sldMk cId="301858372" sldId="256"/>
            <ac:spMk id="3" creationId="{4E3C76B4-C933-4E9E-ADD1-B0C8AEAB2047}"/>
          </ac:spMkLst>
        </pc:spChg>
      </pc:sldChg>
      <pc:sldChg chg="del">
        <pc:chgData name="António Pedro Dores" userId="952ced1e-e1ce-4544-98cf-2600b044dd90" providerId="ADAL" clId="{3D482951-FE6C-4418-8AA5-123B02200093}" dt="2020-03-07T12:26:09.600" v="1687" actId="2696"/>
        <pc:sldMkLst>
          <pc:docMk/>
          <pc:sldMk cId="3960687266" sldId="257"/>
        </pc:sldMkLst>
      </pc:sldChg>
      <pc:sldChg chg="del">
        <pc:chgData name="António Pedro Dores" userId="952ced1e-e1ce-4544-98cf-2600b044dd90" providerId="ADAL" clId="{3D482951-FE6C-4418-8AA5-123B02200093}" dt="2020-03-07T12:26:09.600" v="1689" actId="2696"/>
        <pc:sldMkLst>
          <pc:docMk/>
          <pc:sldMk cId="4285825531" sldId="258"/>
        </pc:sldMkLst>
      </pc:sldChg>
      <pc:sldChg chg="modSp">
        <pc:chgData name="António Pedro Dores" userId="952ced1e-e1ce-4544-98cf-2600b044dd90" providerId="ADAL" clId="{3D482951-FE6C-4418-8AA5-123B02200093}" dt="2020-03-07T12:26:38.508" v="1691"/>
        <pc:sldMkLst>
          <pc:docMk/>
          <pc:sldMk cId="2110895293" sldId="267"/>
        </pc:sldMkLst>
        <pc:spChg chg="mod">
          <ac:chgData name="António Pedro Dores" userId="952ced1e-e1ce-4544-98cf-2600b044dd90" providerId="ADAL" clId="{3D482951-FE6C-4418-8AA5-123B02200093}" dt="2020-03-07T12:26:38.508" v="1691"/>
          <ac:spMkLst>
            <pc:docMk/>
            <pc:sldMk cId="2110895293" sldId="267"/>
            <ac:spMk id="3" creationId="{4331E1BE-D753-4564-AD31-9CB99006BD6F}"/>
          </ac:spMkLst>
        </pc:spChg>
      </pc:sldChg>
      <pc:sldChg chg="modSp ord">
        <pc:chgData name="António Pedro Dores" userId="952ced1e-e1ce-4544-98cf-2600b044dd90" providerId="ADAL" clId="{3D482951-FE6C-4418-8AA5-123B02200093}" dt="2020-03-07T12:26:45.199" v="1692"/>
        <pc:sldMkLst>
          <pc:docMk/>
          <pc:sldMk cId="1149808829" sldId="396"/>
        </pc:sldMkLst>
        <pc:spChg chg="mod">
          <ac:chgData name="António Pedro Dores" userId="952ced1e-e1ce-4544-98cf-2600b044dd90" providerId="ADAL" clId="{3D482951-FE6C-4418-8AA5-123B02200093}" dt="2020-03-07T12:26:45.199" v="1692"/>
          <ac:spMkLst>
            <pc:docMk/>
            <pc:sldMk cId="1149808829" sldId="396"/>
            <ac:spMk id="2" creationId="{41A5C51D-F7B1-4CBB-AE71-812E3244D9F2}"/>
          </ac:spMkLst>
        </pc:spChg>
      </pc:sldChg>
      <pc:sldChg chg="del ord">
        <pc:chgData name="António Pedro Dores" userId="952ced1e-e1ce-4544-98cf-2600b044dd90" providerId="ADAL" clId="{3D482951-FE6C-4418-8AA5-123B02200093}" dt="2020-03-07T12:26:09.600" v="1688" actId="2696"/>
        <pc:sldMkLst>
          <pc:docMk/>
          <pc:sldMk cId="2845669979" sldId="397"/>
        </pc:sldMkLst>
      </pc:sldChg>
      <pc:sldChg chg="del">
        <pc:chgData name="António Pedro Dores" userId="952ced1e-e1ce-4544-98cf-2600b044dd90" providerId="ADAL" clId="{3D482951-FE6C-4418-8AA5-123B02200093}" dt="2020-03-07T12:26:09.600" v="1686" actId="2696"/>
        <pc:sldMkLst>
          <pc:docMk/>
          <pc:sldMk cId="3758343125" sldId="398"/>
        </pc:sldMkLst>
      </pc:sldChg>
      <pc:sldChg chg="modSp add">
        <pc:chgData name="António Pedro Dores" userId="952ced1e-e1ce-4544-98cf-2600b044dd90" providerId="ADAL" clId="{3D482951-FE6C-4418-8AA5-123B02200093}" dt="2020-03-07T12:34:42.977" v="1704"/>
        <pc:sldMkLst>
          <pc:docMk/>
          <pc:sldMk cId="1976080560" sldId="399"/>
        </pc:sldMkLst>
        <pc:spChg chg="mod">
          <ac:chgData name="António Pedro Dores" userId="952ced1e-e1ce-4544-98cf-2600b044dd90" providerId="ADAL" clId="{3D482951-FE6C-4418-8AA5-123B02200093}" dt="2020-03-07T11:13:39.666" v="550" actId="20577"/>
          <ac:spMkLst>
            <pc:docMk/>
            <pc:sldMk cId="1976080560" sldId="399"/>
            <ac:spMk id="2" creationId="{F6FAF2B3-66B2-41D2-940D-C1CD96EC9C13}"/>
          </ac:spMkLst>
        </pc:spChg>
        <pc:spChg chg="mod">
          <ac:chgData name="António Pedro Dores" userId="952ced1e-e1ce-4544-98cf-2600b044dd90" providerId="ADAL" clId="{3D482951-FE6C-4418-8AA5-123B02200093}" dt="2020-03-07T12:34:42.977" v="1704"/>
          <ac:spMkLst>
            <pc:docMk/>
            <pc:sldMk cId="1976080560" sldId="399"/>
            <ac:spMk id="3" creationId="{2C19C983-9F4E-4D39-BEEF-FABDEFA94F19}"/>
          </ac:spMkLst>
        </pc:spChg>
      </pc:sldChg>
      <pc:sldChg chg="modSp add">
        <pc:chgData name="António Pedro Dores" userId="952ced1e-e1ce-4544-98cf-2600b044dd90" providerId="ADAL" clId="{3D482951-FE6C-4418-8AA5-123B02200093}" dt="2020-03-07T11:23:40.789" v="1670" actId="20577"/>
        <pc:sldMkLst>
          <pc:docMk/>
          <pc:sldMk cId="2421192315" sldId="400"/>
        </pc:sldMkLst>
        <pc:spChg chg="mod">
          <ac:chgData name="António Pedro Dores" userId="952ced1e-e1ce-4544-98cf-2600b044dd90" providerId="ADAL" clId="{3D482951-FE6C-4418-8AA5-123B02200093}" dt="2020-03-07T11:19:55.069" v="1109" actId="5793"/>
          <ac:spMkLst>
            <pc:docMk/>
            <pc:sldMk cId="2421192315" sldId="400"/>
            <ac:spMk id="2" creationId="{B49D51E6-249A-4A4D-A1BE-D98414CDBE49}"/>
          </ac:spMkLst>
        </pc:spChg>
        <pc:spChg chg="mod">
          <ac:chgData name="António Pedro Dores" userId="952ced1e-e1ce-4544-98cf-2600b044dd90" providerId="ADAL" clId="{3D482951-FE6C-4418-8AA5-123B02200093}" dt="2020-03-07T11:23:40.789" v="1670" actId="20577"/>
          <ac:spMkLst>
            <pc:docMk/>
            <pc:sldMk cId="2421192315" sldId="400"/>
            <ac:spMk id="3" creationId="{82236420-BF0B-4323-8CDB-A4984D9C8FEE}"/>
          </ac:spMkLst>
        </pc:spChg>
      </pc:sldChg>
      <pc:sldChg chg="modSp add">
        <pc:chgData name="António Pedro Dores" userId="952ced1e-e1ce-4544-98cf-2600b044dd90" providerId="ADAL" clId="{3D482951-FE6C-4418-8AA5-123B02200093}" dt="2020-03-07T11:26:47.839" v="1685" actId="120"/>
        <pc:sldMkLst>
          <pc:docMk/>
          <pc:sldMk cId="1582480518" sldId="401"/>
        </pc:sldMkLst>
        <pc:spChg chg="mod">
          <ac:chgData name="António Pedro Dores" userId="952ced1e-e1ce-4544-98cf-2600b044dd90" providerId="ADAL" clId="{3D482951-FE6C-4418-8AA5-123B02200093}" dt="2020-03-07T11:26:02.099" v="1675" actId="20577"/>
          <ac:spMkLst>
            <pc:docMk/>
            <pc:sldMk cId="1582480518" sldId="401"/>
            <ac:spMk id="2" creationId="{25843DBA-DD7F-45A4-83E8-3FDEA619AC92}"/>
          </ac:spMkLst>
        </pc:spChg>
        <pc:spChg chg="mod">
          <ac:chgData name="António Pedro Dores" userId="952ced1e-e1ce-4544-98cf-2600b044dd90" providerId="ADAL" clId="{3D482951-FE6C-4418-8AA5-123B02200093}" dt="2020-03-07T11:26:47.839" v="1685" actId="120"/>
          <ac:spMkLst>
            <pc:docMk/>
            <pc:sldMk cId="1582480518" sldId="401"/>
            <ac:spMk id="3" creationId="{67C56E59-9E67-4F43-9B48-C4C84BAA4533}"/>
          </ac:spMkLst>
        </pc:spChg>
      </pc:sldChg>
      <pc:sldChg chg="add del">
        <pc:chgData name="António Pedro Dores" userId="952ced1e-e1ce-4544-98cf-2600b044dd90" providerId="ADAL" clId="{3D482951-FE6C-4418-8AA5-123B02200093}" dt="2020-03-07T12:29:58.875" v="1694" actId="2696"/>
        <pc:sldMkLst>
          <pc:docMk/>
          <pc:sldMk cId="914078928" sldId="402"/>
        </pc:sldMkLst>
      </pc:sldChg>
      <pc:sldChg chg="addSp delSp modSp add ord">
        <pc:chgData name="António Pedro Dores" userId="952ced1e-e1ce-4544-98cf-2600b044dd90" providerId="ADAL" clId="{3D482951-FE6C-4418-8AA5-123B02200093}" dt="2020-03-07T12:35:44.508" v="1713"/>
        <pc:sldMkLst>
          <pc:docMk/>
          <pc:sldMk cId="4144505067" sldId="402"/>
        </pc:sldMkLst>
        <pc:spChg chg="add mod">
          <ac:chgData name="António Pedro Dores" userId="952ced1e-e1ce-4544-98cf-2600b044dd90" providerId="ADAL" clId="{3D482951-FE6C-4418-8AA5-123B02200093}" dt="2020-03-07T12:35:19.802" v="1709" actId="20577"/>
          <ac:spMkLst>
            <pc:docMk/>
            <pc:sldMk cId="4144505067" sldId="402"/>
            <ac:spMk id="6" creationId="{4E0202CF-0D91-40CA-97A8-8A5180B190C0}"/>
          </ac:spMkLst>
        </pc:spChg>
        <pc:picChg chg="add del">
          <ac:chgData name="António Pedro Dores" userId="952ced1e-e1ce-4544-98cf-2600b044dd90" providerId="ADAL" clId="{3D482951-FE6C-4418-8AA5-123B02200093}" dt="2020-03-07T12:30:14.530" v="1697"/>
          <ac:picMkLst>
            <pc:docMk/>
            <pc:sldMk cId="4144505067" sldId="402"/>
            <ac:picMk id="2" creationId="{9F0F5A5A-8D2A-4342-8DCD-CC234FFF6C5A}"/>
          </ac:picMkLst>
        </pc:picChg>
        <pc:picChg chg="add mod">
          <ac:chgData name="António Pedro Dores" userId="952ced1e-e1ce-4544-98cf-2600b044dd90" providerId="ADAL" clId="{3D482951-FE6C-4418-8AA5-123B02200093}" dt="2020-03-07T12:31:14.931" v="1701" actId="1076"/>
          <ac:picMkLst>
            <pc:docMk/>
            <pc:sldMk cId="4144505067" sldId="402"/>
            <ac:picMk id="4" creationId="{69FC764C-B16A-4613-9394-1573728D6591}"/>
          </ac:picMkLst>
        </pc:picChg>
        <pc:picChg chg="add mod">
          <ac:chgData name="António Pedro Dores" userId="952ced1e-e1ce-4544-98cf-2600b044dd90" providerId="ADAL" clId="{3D482951-FE6C-4418-8AA5-123B02200093}" dt="2020-03-07T12:35:31.257" v="1712" actId="1076"/>
          <ac:picMkLst>
            <pc:docMk/>
            <pc:sldMk cId="4144505067" sldId="402"/>
            <ac:picMk id="5" creationId="{BFF0E206-7F9A-4BBA-BD80-5E0D4332F1FD}"/>
          </ac:picMkLst>
        </pc:picChg>
      </pc:sldChg>
      <pc:sldChg chg="addSp modSp add mod setBg">
        <pc:chgData name="António Pedro Dores" userId="952ced1e-e1ce-4544-98cf-2600b044dd90" providerId="ADAL" clId="{3D482951-FE6C-4418-8AA5-123B02200093}" dt="2020-03-07T12:37:28.396" v="1721" actId="26606"/>
        <pc:sldMkLst>
          <pc:docMk/>
          <pc:sldMk cId="2748747671" sldId="403"/>
        </pc:sldMkLst>
        <pc:spChg chg="add">
          <ac:chgData name="António Pedro Dores" userId="952ced1e-e1ce-4544-98cf-2600b044dd90" providerId="ADAL" clId="{3D482951-FE6C-4418-8AA5-123B02200093}" dt="2020-03-07T12:37:28.396" v="1721" actId="26606"/>
          <ac:spMkLst>
            <pc:docMk/>
            <pc:sldMk cId="2748747671" sldId="403"/>
            <ac:spMk id="7" creationId="{57845966-6EFC-468A-9CC7-BAB4B95854E7}"/>
          </ac:spMkLst>
        </pc:spChg>
        <pc:spChg chg="add">
          <ac:chgData name="António Pedro Dores" userId="952ced1e-e1ce-4544-98cf-2600b044dd90" providerId="ADAL" clId="{3D482951-FE6C-4418-8AA5-123B02200093}" dt="2020-03-07T12:37:28.396" v="1721" actId="26606"/>
          <ac:spMkLst>
            <pc:docMk/>
            <pc:sldMk cId="2748747671" sldId="403"/>
            <ac:spMk id="11" creationId="{ADAD1991-FFD1-4E94-ABAB-7560D33008E4}"/>
          </ac:spMkLst>
        </pc:spChg>
        <pc:picChg chg="add mod">
          <ac:chgData name="António Pedro Dores" userId="952ced1e-e1ce-4544-98cf-2600b044dd90" providerId="ADAL" clId="{3D482951-FE6C-4418-8AA5-123B02200093}" dt="2020-03-07T12:37:28.396" v="1721" actId="26606"/>
          <ac:picMkLst>
            <pc:docMk/>
            <pc:sldMk cId="2748747671" sldId="403"/>
            <ac:picMk id="2" creationId="{C95CCD1D-1E68-4BEF-834B-2C36886DBFF5}"/>
          </ac:picMkLst>
        </pc:picChg>
        <pc:picChg chg="add">
          <ac:chgData name="António Pedro Dores" userId="952ced1e-e1ce-4544-98cf-2600b044dd90" providerId="ADAL" clId="{3D482951-FE6C-4418-8AA5-123B02200093}" dt="2020-03-07T12:37:28.396" v="1721" actId="26606"/>
          <ac:picMkLst>
            <pc:docMk/>
            <pc:sldMk cId="2748747671" sldId="403"/>
            <ac:picMk id="9" creationId="{75554383-98AF-4A47-BB65-705FAAA4BE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07/03/2020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As funções do conflito social</a:t>
            </a:r>
            <a:br>
              <a:rPr lang="pt-PT" dirty="0"/>
            </a:br>
            <a:endParaRPr lang="pt-PT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Lewis A. Coser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68709-413D-4AB9-99F0-DF295445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Preâmbulo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31E1BE-D753-4564-AD31-9CB9900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5625"/>
            <a:ext cx="10515600" cy="3607076"/>
          </a:xfrm>
        </p:spPr>
        <p:txBody>
          <a:bodyPr>
            <a:normAutofit/>
          </a:bodyPr>
          <a:lstStyle/>
          <a:p>
            <a:r>
              <a:rPr lang="pt-PT" dirty="0"/>
              <a:t>As opções de Parsons e de </a:t>
            </a:r>
            <a:r>
              <a:rPr lang="pt-PT" dirty="0" err="1"/>
              <a:t>Merton</a:t>
            </a:r>
            <a:r>
              <a:rPr lang="pt-PT" dirty="0"/>
              <a:t> (prioridade à teoria, ou à </a:t>
            </a:r>
            <a:r>
              <a:rPr lang="pt-PT" dirty="0" err="1"/>
              <a:t>empiria</a:t>
            </a:r>
            <a:r>
              <a:rPr lang="pt-PT" dirty="0"/>
              <a:t>), apesar de haver consenso em equilibrá-las, continuam a não funcionar, na prática dos profissionais.</a:t>
            </a:r>
          </a:p>
          <a:p>
            <a:r>
              <a:rPr lang="pt-PT" dirty="0"/>
              <a:t> Perde-se conhecimento porque não se acumula. </a:t>
            </a:r>
          </a:p>
          <a:p>
            <a:r>
              <a:rPr lang="pt-PT" dirty="0"/>
              <a:t>Conflito é excluído das análises: há guerras e destruições. Mas o mais importante são os </a:t>
            </a:r>
            <a:r>
              <a:rPr lang="pt-PT" dirty="0" err="1"/>
              <a:t>aspectos</a:t>
            </a:r>
            <a:r>
              <a:rPr lang="pt-PT" dirty="0"/>
              <a:t> construtivos quotidianos do conflito.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08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5C51D-F7B1-4CBB-AE71-812E3244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Conflitos são a parte de leão da manutenção de fronteiras dos sistemas.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E0D215-13CE-49F4-9EEA-AD004A181EE3}"/>
              </a:ext>
            </a:extLst>
          </p:cNvPr>
          <p:cNvSpPr/>
          <p:nvPr/>
        </p:nvSpPr>
        <p:spPr>
          <a:xfrm>
            <a:off x="1637730" y="1323833"/>
            <a:ext cx="9716069" cy="504967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5BFB6A3-D7FA-4BB3-9E1D-DBFE57E39833}"/>
              </a:ext>
            </a:extLst>
          </p:cNvPr>
          <p:cNvSpPr txBox="1"/>
          <p:nvPr/>
        </p:nvSpPr>
        <p:spPr>
          <a:xfrm>
            <a:off x="9089409" y="2634018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sociedade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83D0DA-87D0-4777-B181-8402FD7F8726}"/>
              </a:ext>
            </a:extLst>
          </p:cNvPr>
          <p:cNvSpPr/>
          <p:nvPr/>
        </p:nvSpPr>
        <p:spPr>
          <a:xfrm>
            <a:off x="6933768" y="4904805"/>
            <a:ext cx="1337481" cy="49388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6D4ACB6-99F8-415A-A94C-F389FEECD394}"/>
              </a:ext>
            </a:extLst>
          </p:cNvPr>
          <p:cNvSpPr/>
          <p:nvPr/>
        </p:nvSpPr>
        <p:spPr>
          <a:xfrm>
            <a:off x="5396612" y="3328831"/>
            <a:ext cx="4419600" cy="185382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0EE6B68-C23A-4D59-9869-7B3F0DAB1272}"/>
              </a:ext>
            </a:extLst>
          </p:cNvPr>
          <p:cNvSpPr/>
          <p:nvPr/>
        </p:nvSpPr>
        <p:spPr>
          <a:xfrm>
            <a:off x="1881116" y="2210937"/>
            <a:ext cx="6390133" cy="36646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F313E5A-AB53-4C82-B043-6206E5F2AAB4}"/>
              </a:ext>
            </a:extLst>
          </p:cNvPr>
          <p:cNvSpPr txBox="1"/>
          <p:nvPr/>
        </p:nvSpPr>
        <p:spPr>
          <a:xfrm>
            <a:off x="3948753" y="2710718"/>
            <a:ext cx="160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instituições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65CDDBC-A954-4CD5-B451-7B6545FEB48E}"/>
              </a:ext>
            </a:extLst>
          </p:cNvPr>
          <p:cNvSpPr txBox="1"/>
          <p:nvPr/>
        </p:nvSpPr>
        <p:spPr>
          <a:xfrm>
            <a:off x="9964924" y="3794077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grupos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CA0C725-D939-4150-83F3-1C0E65B21835}"/>
              </a:ext>
            </a:extLst>
          </p:cNvPr>
          <p:cNvSpPr txBox="1"/>
          <p:nvPr/>
        </p:nvSpPr>
        <p:spPr>
          <a:xfrm>
            <a:off x="8051805" y="5258701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pessoas</a:t>
            </a:r>
          </a:p>
        </p:txBody>
      </p:sp>
    </p:spTree>
    <p:extLst>
      <p:ext uri="{BB962C8B-B14F-4D97-AF65-F5344CB8AC3E}">
        <p14:creationId xmlns:p14="http://schemas.microsoft.com/office/powerpoint/2010/main" val="114980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43DBA-DD7F-45A4-83E8-3FDEA619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Definição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C56E59-9E67-4F43-9B48-C4C84BAA4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2779780"/>
            <a:ext cx="10515600" cy="2388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dirty="0"/>
              <a:t>Definição preliminar do conflito: luta em torno de valores ou de reivindicação de poder (status, político, económico) que funciona através da neutralização, ferimento ou eliminação de inimigos. </a:t>
            </a:r>
          </a:p>
        </p:txBody>
      </p:sp>
    </p:spTree>
    <p:extLst>
      <p:ext uri="{BB962C8B-B14F-4D97-AF65-F5344CB8AC3E}">
        <p14:creationId xmlns:p14="http://schemas.microsoft.com/office/powerpoint/2010/main" val="158248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AF2B3-66B2-41D2-940D-C1CD96EC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Grupos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19C983-9F4E-4D39-BEEF-FABDEFA94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Identidades e manutenção dos elementos dos grupos nos grupos</a:t>
            </a:r>
          </a:p>
          <a:p>
            <a:pPr marL="514350" indent="-514350">
              <a:buAutoNum type="alphaLcParenR"/>
            </a:pPr>
            <a:r>
              <a:rPr lang="pt-PT" dirty="0"/>
              <a:t>Conflito pode favorecer cooperação</a:t>
            </a:r>
          </a:p>
          <a:p>
            <a:pPr marL="514350" indent="-514350">
              <a:buAutoNum type="alphaLcParenR"/>
            </a:pPr>
            <a:r>
              <a:rPr lang="pt-PT" dirty="0"/>
              <a:t>As pessoas mais normativas não são necessariamente as mais funcionais e, sobretudo, não têm o direito de discriminar outras pessoas apenas por agirem de modo diferente</a:t>
            </a:r>
          </a:p>
          <a:p>
            <a:pPr marL="514350" indent="-514350">
              <a:buAutoNum type="alphaLcParenR"/>
            </a:pPr>
            <a:r>
              <a:rPr lang="pt-PT" dirty="0" err="1"/>
              <a:t>Simmel</a:t>
            </a:r>
            <a:r>
              <a:rPr lang="pt-PT" dirty="0"/>
              <a:t>: o conflito é uma forma de socialização</a:t>
            </a:r>
          </a:p>
          <a:p>
            <a:pPr marL="514350" indent="-514350">
              <a:buAutoNum type="alphaLcParenR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608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m texto, desenho&#10;&#10;Descrição gerada automaticamente">
            <a:extLst>
              <a:ext uri="{FF2B5EF4-FFF2-40B4-BE49-F238E27FC236}">
                <a16:creationId xmlns:a16="http://schemas.microsoft.com/office/drawing/2014/main" id="{69FC764C-B16A-4613-9394-1573728D65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494" y="905314"/>
            <a:ext cx="4495800" cy="31623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FF0E206-7F9A-4BBA-BD80-5E0D4332F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202" y="4431323"/>
            <a:ext cx="4755055" cy="198127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E0202CF-0D91-40CA-97A8-8A5180B190C0}"/>
              </a:ext>
            </a:extLst>
          </p:cNvPr>
          <p:cNvSpPr/>
          <p:nvPr/>
        </p:nvSpPr>
        <p:spPr>
          <a:xfrm>
            <a:off x="318867" y="905314"/>
            <a:ext cx="494450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dirty="0"/>
              <a:t>Os auditórios da filosofia do século XIX interessados em aprender o que seria uma sociedade melhor foram substituídos por estudantes de ciências sociais. De inerente, o conflito tornou-se tabu.</a:t>
            </a:r>
          </a:p>
        </p:txBody>
      </p:sp>
    </p:spTree>
    <p:extLst>
      <p:ext uri="{BB962C8B-B14F-4D97-AF65-F5344CB8AC3E}">
        <p14:creationId xmlns:p14="http://schemas.microsoft.com/office/powerpoint/2010/main" val="414450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D51E6-249A-4A4D-A1BE-D98414CDB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Conflito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2236420-BF0B-4323-8CDB-A4984D9C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Expressão de vitalidade</a:t>
            </a:r>
          </a:p>
          <a:p>
            <a:r>
              <a:rPr lang="pt-PT" dirty="0"/>
              <a:t>Destrói e constrói, conforme as circunstâncias e as </a:t>
            </a:r>
            <a:r>
              <a:rPr lang="pt-PT" dirty="0" err="1"/>
              <a:t>reacções</a:t>
            </a:r>
            <a:r>
              <a:rPr lang="pt-PT" dirty="0"/>
              <a:t> sociais</a:t>
            </a:r>
          </a:p>
          <a:p>
            <a:r>
              <a:rPr lang="pt-PT" dirty="0"/>
              <a:t>As sociedades caracterizam-se por ser mais ou menos resilientes ao conflito (</a:t>
            </a:r>
            <a:r>
              <a:rPr lang="pt-PT" sz="2000" dirty="0"/>
              <a:t>conforme funções latentes</a:t>
            </a:r>
            <a:r>
              <a:rPr lang="pt-PT" dirty="0"/>
              <a:t>) </a:t>
            </a:r>
          </a:p>
          <a:p>
            <a:r>
              <a:rPr lang="pt-PT" dirty="0"/>
              <a:t>Sociedades autoritárias são mais rígidas e, por isso, mais quebradiças do que sociedades democráticas, mais tolerantes aos conflitos</a:t>
            </a:r>
          </a:p>
          <a:p>
            <a:r>
              <a:rPr lang="pt-PT" dirty="0"/>
              <a:t>A diferenciação social faz-se através da mobilização de conflitos</a:t>
            </a:r>
          </a:p>
          <a:p>
            <a:r>
              <a:rPr lang="pt-PT" dirty="0"/>
              <a:t>Há conflitos realistas (em torno de interesses) e irrealistas (só servem para alivio </a:t>
            </a:r>
            <a:r>
              <a:rPr lang="pt-PT" dirty="0" err="1"/>
              <a:t>psissocial</a:t>
            </a:r>
            <a:r>
              <a:rPr lang="pt-PT" dirty="0"/>
              <a:t> das tensões acumuladas)</a:t>
            </a:r>
          </a:p>
        </p:txBody>
      </p:sp>
    </p:spTree>
    <p:extLst>
      <p:ext uri="{BB962C8B-B14F-4D97-AF65-F5344CB8AC3E}">
        <p14:creationId xmlns:p14="http://schemas.microsoft.com/office/powerpoint/2010/main" val="242119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A9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95CCD1D-1E68-4BEF-834B-2C36886DB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181" y="1477521"/>
            <a:ext cx="5462546" cy="394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4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ECE8E-EA2D-4FE4-8FC8-604D20BBD526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e8a5bfb1-4499-4ff5-bda2-94832a0415b8"/>
    <ds:schemaRef ds:uri="7bac7f6d-bb1c-4cf5-8054-70832b4f4be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324</Words>
  <Application>Microsoft Office PowerPoint</Application>
  <PresentationFormat>Ecrã Panorâmico</PresentationFormat>
  <Paragraphs>39</Paragraphs>
  <Slides>9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As funções do conflito social </vt:lpstr>
      <vt:lpstr>Preâmbulo</vt:lpstr>
      <vt:lpstr>Conflitos são a parte de leão da manutenção de fronteiras dos sistemas. </vt:lpstr>
      <vt:lpstr>Definição</vt:lpstr>
      <vt:lpstr>Grupos</vt:lpstr>
      <vt:lpstr>Apresentação do PowerPoint</vt:lpstr>
      <vt:lpstr>Conflito </vt:lpstr>
      <vt:lpstr>Apresentação do PowerPoint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Aparelhos ideológicos</dc:title>
  <dc:creator>antonio pedro dores</dc:creator>
  <cp:lastModifiedBy>António Pedro Dores</cp:lastModifiedBy>
  <cp:revision>6</cp:revision>
  <dcterms:created xsi:type="dcterms:W3CDTF">2018-06-07T14:57:59Z</dcterms:created>
  <dcterms:modified xsi:type="dcterms:W3CDTF">2020-03-07T12:37:29Z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