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7" r:id="rId6"/>
    <p:sldId id="396" r:id="rId7"/>
    <p:sldId id="401" r:id="rId8"/>
    <p:sldId id="399" r:id="rId9"/>
    <p:sldId id="404" r:id="rId10"/>
    <p:sldId id="400" r:id="rId11"/>
    <p:sldId id="405" r:id="rId12"/>
    <p:sldId id="263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A1B8E7-B740-455A-9145-CA1A32C968A9}" v="13" dt="2020-03-07T13:03:00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ónio Pedro Dores" userId="952ced1e-e1ce-4544-98cf-2600b044dd90" providerId="ADAL" clId="{3D482951-FE6C-4418-8AA5-123B02200093}"/>
    <pc:docChg chg="undo custSel addSld delSld modSld">
      <pc:chgData name="António Pedro Dores" userId="952ced1e-e1ce-4544-98cf-2600b044dd90" providerId="ADAL" clId="{3D482951-FE6C-4418-8AA5-123B02200093}" dt="2020-03-07T13:03:24.029" v="950" actId="1076"/>
      <pc:docMkLst>
        <pc:docMk/>
      </pc:docMkLst>
      <pc:sldChg chg="addSp modSp mod setBg">
        <pc:chgData name="António Pedro Dores" userId="952ced1e-e1ce-4544-98cf-2600b044dd90" providerId="ADAL" clId="{3D482951-FE6C-4418-8AA5-123B02200093}" dt="2020-03-07T12:40:32.660" v="57" actId="255"/>
        <pc:sldMkLst>
          <pc:docMk/>
          <pc:sldMk cId="301858372" sldId="256"/>
        </pc:sldMkLst>
        <pc:spChg chg="mod">
          <ac:chgData name="António Pedro Dores" userId="952ced1e-e1ce-4544-98cf-2600b044dd90" providerId="ADAL" clId="{3D482951-FE6C-4418-8AA5-123B02200093}" dt="2020-03-07T12:39:54.001" v="36" actId="26606"/>
          <ac:spMkLst>
            <pc:docMk/>
            <pc:sldMk cId="301858372" sldId="256"/>
            <ac:spMk id="2" creationId="{9C4DCD7D-58D8-43E3-9DCB-3D62B0B16242}"/>
          </ac:spMkLst>
        </pc:spChg>
        <pc:spChg chg="mod">
          <ac:chgData name="António Pedro Dores" userId="952ced1e-e1ce-4544-98cf-2600b044dd90" providerId="ADAL" clId="{3D482951-FE6C-4418-8AA5-123B02200093}" dt="2020-03-07T12:40:32.660" v="57" actId="255"/>
          <ac:spMkLst>
            <pc:docMk/>
            <pc:sldMk cId="301858372" sldId="256"/>
            <ac:spMk id="3" creationId="{4E3C76B4-C933-4E9E-ADD1-B0C8AEAB2047}"/>
          </ac:spMkLst>
        </pc:spChg>
        <pc:spChg chg="add">
          <ac:chgData name="António Pedro Dores" userId="952ced1e-e1ce-4544-98cf-2600b044dd90" providerId="ADAL" clId="{3D482951-FE6C-4418-8AA5-123B02200093}" dt="2020-03-07T12:39:54.001" v="36" actId="26606"/>
          <ac:spMkLst>
            <pc:docMk/>
            <pc:sldMk cId="301858372" sldId="256"/>
            <ac:spMk id="8" creationId="{3B854194-185D-494D-905C-7C7CB2E30F6E}"/>
          </ac:spMkLst>
        </pc:spChg>
        <pc:spChg chg="add">
          <ac:chgData name="António Pedro Dores" userId="952ced1e-e1ce-4544-98cf-2600b044dd90" providerId="ADAL" clId="{3D482951-FE6C-4418-8AA5-123B02200093}" dt="2020-03-07T12:39:54.001" v="36" actId="26606"/>
          <ac:spMkLst>
            <pc:docMk/>
            <pc:sldMk cId="301858372" sldId="256"/>
            <ac:spMk id="10" creationId="{B4F5FA0D-0104-4987-8241-EFF7C85B88DE}"/>
          </ac:spMkLst>
        </pc:spChg>
        <pc:picChg chg="add">
          <ac:chgData name="António Pedro Dores" userId="952ced1e-e1ce-4544-98cf-2600b044dd90" providerId="ADAL" clId="{3D482951-FE6C-4418-8AA5-123B02200093}" dt="2020-03-07T12:39:54.001" v="36" actId="26606"/>
          <ac:picMkLst>
            <pc:docMk/>
            <pc:sldMk cId="301858372" sldId="256"/>
            <ac:picMk id="12" creationId="{2897127E-6CEF-446C-BE87-93B7C46E49D1}"/>
          </ac:picMkLst>
        </pc:picChg>
      </pc:sldChg>
      <pc:sldChg chg="addSp delSp modSp delAnim">
        <pc:chgData name="António Pedro Dores" userId="952ced1e-e1ce-4544-98cf-2600b044dd90" providerId="ADAL" clId="{3D482951-FE6C-4418-8AA5-123B02200093}" dt="2020-03-07T12:47:55.626" v="226" actId="20577"/>
        <pc:sldMkLst>
          <pc:docMk/>
          <pc:sldMk cId="1149808829" sldId="396"/>
        </pc:sldMkLst>
        <pc:spChg chg="mod">
          <ac:chgData name="António Pedro Dores" userId="952ced1e-e1ce-4544-98cf-2600b044dd90" providerId="ADAL" clId="{3D482951-FE6C-4418-8AA5-123B02200093}" dt="2020-03-07T12:43:12.843" v="99" actId="20577"/>
          <ac:spMkLst>
            <pc:docMk/>
            <pc:sldMk cId="1149808829" sldId="396"/>
            <ac:spMk id="2" creationId="{41A5C51D-F7B1-4CBB-AE71-812E3244D9F2}"/>
          </ac:spMkLst>
        </pc:spChg>
        <pc:spChg chg="mod">
          <ac:chgData name="António Pedro Dores" userId="952ced1e-e1ce-4544-98cf-2600b044dd90" providerId="ADAL" clId="{3D482951-FE6C-4418-8AA5-123B02200093}" dt="2020-03-07T12:45:04.429" v="105" actId="1076"/>
          <ac:spMkLst>
            <pc:docMk/>
            <pc:sldMk cId="1149808829" sldId="396"/>
            <ac:spMk id="3" creationId="{8DE0D215-13CE-49F4-9EEA-AD004A181EE3}"/>
          </ac:spMkLst>
        </pc:spChg>
        <pc:spChg chg="del">
          <ac:chgData name="António Pedro Dores" userId="952ced1e-e1ce-4544-98cf-2600b044dd90" providerId="ADAL" clId="{3D482951-FE6C-4418-8AA5-123B02200093}" dt="2020-03-07T12:42:52.571" v="62" actId="478"/>
          <ac:spMkLst>
            <pc:docMk/>
            <pc:sldMk cId="1149808829" sldId="396"/>
            <ac:spMk id="4" creationId="{85BFB6A3-D7FA-4BB3-9E1D-DBFE57E39833}"/>
          </ac:spMkLst>
        </pc:spChg>
        <pc:spChg chg="mod">
          <ac:chgData name="António Pedro Dores" userId="952ced1e-e1ce-4544-98cf-2600b044dd90" providerId="ADAL" clId="{3D482951-FE6C-4418-8AA5-123B02200093}" dt="2020-03-07T12:45:16.996" v="108" actId="1076"/>
          <ac:spMkLst>
            <pc:docMk/>
            <pc:sldMk cId="1149808829" sldId="396"/>
            <ac:spMk id="5" creationId="{C183D0DA-87D0-4777-B181-8402FD7F8726}"/>
          </ac:spMkLst>
        </pc:spChg>
        <pc:spChg chg="mod">
          <ac:chgData name="António Pedro Dores" userId="952ced1e-e1ce-4544-98cf-2600b044dd90" providerId="ADAL" clId="{3D482951-FE6C-4418-8AA5-123B02200093}" dt="2020-03-07T12:45:13.395" v="107" actId="1076"/>
          <ac:spMkLst>
            <pc:docMk/>
            <pc:sldMk cId="1149808829" sldId="396"/>
            <ac:spMk id="6" creationId="{46D4ACB6-99F8-415A-A94C-F389FEECD394}"/>
          </ac:spMkLst>
        </pc:spChg>
        <pc:spChg chg="mod">
          <ac:chgData name="António Pedro Dores" userId="952ced1e-e1ce-4544-98cf-2600b044dd90" providerId="ADAL" clId="{3D482951-FE6C-4418-8AA5-123B02200093}" dt="2020-03-07T12:45:09.107" v="106" actId="1076"/>
          <ac:spMkLst>
            <pc:docMk/>
            <pc:sldMk cId="1149808829" sldId="396"/>
            <ac:spMk id="7" creationId="{00EE6B68-C23A-4D59-9869-7B3F0DAB1272}"/>
          </ac:spMkLst>
        </pc:spChg>
        <pc:spChg chg="del">
          <ac:chgData name="António Pedro Dores" userId="952ced1e-e1ce-4544-98cf-2600b044dd90" providerId="ADAL" clId="{3D482951-FE6C-4418-8AA5-123B02200093}" dt="2020-03-07T12:42:50.856" v="61" actId="478"/>
          <ac:spMkLst>
            <pc:docMk/>
            <pc:sldMk cId="1149808829" sldId="396"/>
            <ac:spMk id="8" creationId="{AF313E5A-AB53-4C82-B043-6206E5F2AAB4}"/>
          </ac:spMkLst>
        </pc:spChg>
        <pc:spChg chg="del mod">
          <ac:chgData name="António Pedro Dores" userId="952ced1e-e1ce-4544-98cf-2600b044dd90" providerId="ADAL" clId="{3D482951-FE6C-4418-8AA5-123B02200093}" dt="2020-03-07T12:42:56.050" v="64" actId="478"/>
          <ac:spMkLst>
            <pc:docMk/>
            <pc:sldMk cId="1149808829" sldId="396"/>
            <ac:spMk id="9" creationId="{D65CDDBC-A954-4CD5-B451-7B6545FEB48E}"/>
          </ac:spMkLst>
        </pc:spChg>
        <pc:spChg chg="del">
          <ac:chgData name="António Pedro Dores" userId="952ced1e-e1ce-4544-98cf-2600b044dd90" providerId="ADAL" clId="{3D482951-FE6C-4418-8AA5-123B02200093}" dt="2020-03-07T12:42:58.166" v="65" actId="478"/>
          <ac:spMkLst>
            <pc:docMk/>
            <pc:sldMk cId="1149808829" sldId="396"/>
            <ac:spMk id="10" creationId="{FCA0C725-D939-4150-83F3-1C0E65B21835}"/>
          </ac:spMkLst>
        </pc:spChg>
        <pc:spChg chg="add mod">
          <ac:chgData name="António Pedro Dores" userId="952ced1e-e1ce-4544-98cf-2600b044dd90" providerId="ADAL" clId="{3D482951-FE6C-4418-8AA5-123B02200093}" dt="2020-03-07T12:46:11.474" v="145" actId="1076"/>
          <ac:spMkLst>
            <pc:docMk/>
            <pc:sldMk cId="1149808829" sldId="396"/>
            <ac:spMk id="12" creationId="{C2F7790D-AD49-4B1D-B9D7-60CCF534957C}"/>
          </ac:spMkLst>
        </pc:spChg>
        <pc:spChg chg="add mod">
          <ac:chgData name="António Pedro Dores" userId="952ced1e-e1ce-4544-98cf-2600b044dd90" providerId="ADAL" clId="{3D482951-FE6C-4418-8AA5-123B02200093}" dt="2020-03-07T12:46:50.507" v="172" actId="20577"/>
          <ac:spMkLst>
            <pc:docMk/>
            <pc:sldMk cId="1149808829" sldId="396"/>
            <ac:spMk id="13" creationId="{62B3DD84-2F0E-49DA-A121-40BACBEAC15C}"/>
          </ac:spMkLst>
        </pc:spChg>
        <pc:spChg chg="add mod">
          <ac:chgData name="António Pedro Dores" userId="952ced1e-e1ce-4544-98cf-2600b044dd90" providerId="ADAL" clId="{3D482951-FE6C-4418-8AA5-123B02200093}" dt="2020-03-07T12:47:55.626" v="226" actId="20577"/>
          <ac:spMkLst>
            <pc:docMk/>
            <pc:sldMk cId="1149808829" sldId="396"/>
            <ac:spMk id="14" creationId="{B6E62AA7-7D5C-45EE-BFB3-37C1539A887B}"/>
          </ac:spMkLst>
        </pc:spChg>
        <pc:picChg chg="add mod">
          <ac:chgData name="António Pedro Dores" userId="952ced1e-e1ce-4544-98cf-2600b044dd90" providerId="ADAL" clId="{3D482951-FE6C-4418-8AA5-123B02200093}" dt="2020-03-07T12:45:31.668" v="110" actId="1076"/>
          <ac:picMkLst>
            <pc:docMk/>
            <pc:sldMk cId="1149808829" sldId="396"/>
            <ac:picMk id="11" creationId="{FBB898A5-8597-4558-AFFB-BE76C7D5E996}"/>
          </ac:picMkLst>
        </pc:picChg>
      </pc:sldChg>
      <pc:sldChg chg="addSp delSp modSp mod setBg">
        <pc:chgData name="António Pedro Dores" userId="952ced1e-e1ce-4544-98cf-2600b044dd90" providerId="ADAL" clId="{3D482951-FE6C-4418-8AA5-123B02200093}" dt="2020-03-07T12:56:04.488" v="784" actId="27636"/>
        <pc:sldMkLst>
          <pc:docMk/>
          <pc:sldMk cId="1976080560" sldId="399"/>
        </pc:sldMkLst>
        <pc:spChg chg="mod">
          <ac:chgData name="António Pedro Dores" userId="952ced1e-e1ce-4544-98cf-2600b044dd90" providerId="ADAL" clId="{3D482951-FE6C-4418-8AA5-123B02200093}" dt="2020-03-07T12:55:30.696" v="779" actId="26606"/>
          <ac:spMkLst>
            <pc:docMk/>
            <pc:sldMk cId="1976080560" sldId="399"/>
            <ac:spMk id="2" creationId="{F6FAF2B3-66B2-41D2-940D-C1CD96EC9C13}"/>
          </ac:spMkLst>
        </pc:spChg>
        <pc:spChg chg="mod ord">
          <ac:chgData name="António Pedro Dores" userId="952ced1e-e1ce-4544-98cf-2600b044dd90" providerId="ADAL" clId="{3D482951-FE6C-4418-8AA5-123B02200093}" dt="2020-03-07T12:56:04.488" v="784" actId="27636"/>
          <ac:spMkLst>
            <pc:docMk/>
            <pc:sldMk cId="1976080560" sldId="399"/>
            <ac:spMk id="3" creationId="{2C19C983-9F4E-4D39-BEEF-FABDEFA94F19}"/>
          </ac:spMkLst>
        </pc:spChg>
        <pc:spChg chg="add del">
          <ac:chgData name="António Pedro Dores" userId="952ced1e-e1ce-4544-98cf-2600b044dd90" providerId="ADAL" clId="{3D482951-FE6C-4418-8AA5-123B02200093}" dt="2020-03-07T12:55:30.680" v="778" actId="26606"/>
          <ac:spMkLst>
            <pc:docMk/>
            <pc:sldMk cId="1976080560" sldId="399"/>
            <ac:spMk id="9" creationId="{F56F5174-31D9-4DBB-AAB7-A1FD7BDB1352}"/>
          </ac:spMkLst>
        </pc:spChg>
        <pc:spChg chg="add del">
          <ac:chgData name="António Pedro Dores" userId="952ced1e-e1ce-4544-98cf-2600b044dd90" providerId="ADAL" clId="{3D482951-FE6C-4418-8AA5-123B02200093}" dt="2020-03-07T12:55:30.680" v="778" actId="26606"/>
          <ac:spMkLst>
            <pc:docMk/>
            <pc:sldMk cId="1976080560" sldId="399"/>
            <ac:spMk id="13" creationId="{F9A95BEE-6BB1-4A28-A8E6-A34B2E42EF87}"/>
          </ac:spMkLst>
        </pc:spChg>
        <pc:spChg chg="add">
          <ac:chgData name="António Pedro Dores" userId="952ced1e-e1ce-4544-98cf-2600b044dd90" providerId="ADAL" clId="{3D482951-FE6C-4418-8AA5-123B02200093}" dt="2020-03-07T12:55:30.696" v="779" actId="26606"/>
          <ac:spMkLst>
            <pc:docMk/>
            <pc:sldMk cId="1976080560" sldId="399"/>
            <ac:spMk id="17" creationId="{F4C0B10B-D2C4-4A54-AFAD-3D27DF88BB37}"/>
          </ac:spMkLst>
        </pc:spChg>
        <pc:grpChg chg="add">
          <ac:chgData name="António Pedro Dores" userId="952ced1e-e1ce-4544-98cf-2600b044dd90" providerId="ADAL" clId="{3D482951-FE6C-4418-8AA5-123B02200093}" dt="2020-03-07T12:55:30.696" v="779" actId="26606"/>
          <ac:grpSpMkLst>
            <pc:docMk/>
            <pc:sldMk cId="1976080560" sldId="399"/>
            <ac:grpSpMk id="18" creationId="{B6BADB90-C74B-40D6-86DC-503F65FCE8DC}"/>
          </ac:grpSpMkLst>
        </pc:grpChg>
        <pc:picChg chg="add mod">
          <ac:chgData name="António Pedro Dores" userId="952ced1e-e1ce-4544-98cf-2600b044dd90" providerId="ADAL" clId="{3D482951-FE6C-4418-8AA5-123B02200093}" dt="2020-03-07T12:55:50.388" v="781" actId="1076"/>
          <ac:picMkLst>
            <pc:docMk/>
            <pc:sldMk cId="1976080560" sldId="399"/>
            <ac:picMk id="4" creationId="{0EA54793-AC6B-49E1-B63F-AB68FD828982}"/>
          </ac:picMkLst>
        </pc:picChg>
        <pc:picChg chg="add del">
          <ac:chgData name="António Pedro Dores" userId="952ced1e-e1ce-4544-98cf-2600b044dd90" providerId="ADAL" clId="{3D482951-FE6C-4418-8AA5-123B02200093}" dt="2020-03-07T12:55:30.680" v="778" actId="26606"/>
          <ac:picMkLst>
            <pc:docMk/>
            <pc:sldMk cId="1976080560" sldId="399"/>
            <ac:picMk id="11" creationId="{AE113210-7872-481A-ADE6-3A05CCAF5EB2}"/>
          </ac:picMkLst>
        </pc:picChg>
      </pc:sldChg>
      <pc:sldChg chg="addSp delSp modSp mod setBg">
        <pc:chgData name="António Pedro Dores" userId="952ced1e-e1ce-4544-98cf-2600b044dd90" providerId="ADAL" clId="{3D482951-FE6C-4418-8AA5-123B02200093}" dt="2020-03-07T13:01:56.948" v="924" actId="26606"/>
        <pc:sldMkLst>
          <pc:docMk/>
          <pc:sldMk cId="2421192315" sldId="400"/>
        </pc:sldMkLst>
        <pc:spChg chg="mod">
          <ac:chgData name="António Pedro Dores" userId="952ced1e-e1ce-4544-98cf-2600b044dd90" providerId="ADAL" clId="{3D482951-FE6C-4418-8AA5-123B02200093}" dt="2020-03-07T13:01:56.948" v="924" actId="26606"/>
          <ac:spMkLst>
            <pc:docMk/>
            <pc:sldMk cId="2421192315" sldId="400"/>
            <ac:spMk id="2" creationId="{B49D51E6-249A-4A4D-A1BE-D98414CDBE49}"/>
          </ac:spMkLst>
        </pc:spChg>
        <pc:spChg chg="add del mod">
          <ac:chgData name="António Pedro Dores" userId="952ced1e-e1ce-4544-98cf-2600b044dd90" providerId="ADAL" clId="{3D482951-FE6C-4418-8AA5-123B02200093}" dt="2020-03-07T13:01:56.948" v="924" actId="26606"/>
          <ac:spMkLst>
            <pc:docMk/>
            <pc:sldMk cId="2421192315" sldId="400"/>
            <ac:spMk id="3" creationId="{82236420-BF0B-4323-8CDB-A4984D9C8FEE}"/>
          </ac:spMkLst>
        </pc:spChg>
        <pc:spChg chg="add del">
          <ac:chgData name="António Pedro Dores" userId="952ced1e-e1ce-4544-98cf-2600b044dd90" providerId="ADAL" clId="{3D482951-FE6C-4418-8AA5-123B02200093}" dt="2020-03-07T13:01:56.948" v="924" actId="26606"/>
          <ac:spMkLst>
            <pc:docMk/>
            <pc:sldMk cId="2421192315" sldId="400"/>
            <ac:spMk id="10" creationId="{3A5B4632-C963-4296-86F0-79AA9EA5AE98}"/>
          </ac:spMkLst>
        </pc:spChg>
        <pc:graphicFrameChg chg="add del">
          <ac:chgData name="António Pedro Dores" userId="952ced1e-e1ce-4544-98cf-2600b044dd90" providerId="ADAL" clId="{3D482951-FE6C-4418-8AA5-123B02200093}" dt="2020-03-07T13:01:56.948" v="924" actId="26606"/>
          <ac:graphicFrameMkLst>
            <pc:docMk/>
            <pc:sldMk cId="2421192315" sldId="400"/>
            <ac:graphicFrameMk id="5" creationId="{A7FF26D5-E5F1-4F8F-896C-9C6242D53546}"/>
          </ac:graphicFrameMkLst>
        </pc:graphicFrameChg>
      </pc:sldChg>
      <pc:sldChg chg="modSp">
        <pc:chgData name="António Pedro Dores" userId="952ced1e-e1ce-4544-98cf-2600b044dd90" providerId="ADAL" clId="{3D482951-FE6C-4418-8AA5-123B02200093}" dt="2020-03-07T12:50:49.505" v="521" actId="20577"/>
        <pc:sldMkLst>
          <pc:docMk/>
          <pc:sldMk cId="1582480518" sldId="401"/>
        </pc:sldMkLst>
        <pc:spChg chg="mod">
          <ac:chgData name="António Pedro Dores" userId="952ced1e-e1ce-4544-98cf-2600b044dd90" providerId="ADAL" clId="{3D482951-FE6C-4418-8AA5-123B02200093}" dt="2020-03-07T12:50:49.505" v="521" actId="20577"/>
          <ac:spMkLst>
            <pc:docMk/>
            <pc:sldMk cId="1582480518" sldId="401"/>
            <ac:spMk id="3" creationId="{67C56E59-9E67-4F43-9B48-C4C84BAA4533}"/>
          </ac:spMkLst>
        </pc:spChg>
      </pc:sldChg>
      <pc:sldChg chg="del">
        <pc:chgData name="António Pedro Dores" userId="952ced1e-e1ce-4544-98cf-2600b044dd90" providerId="ADAL" clId="{3D482951-FE6C-4418-8AA5-123B02200093}" dt="2020-03-07T12:59:45.974" v="819" actId="2696"/>
        <pc:sldMkLst>
          <pc:docMk/>
          <pc:sldMk cId="4144505067" sldId="402"/>
        </pc:sldMkLst>
      </pc:sldChg>
      <pc:sldChg chg="del">
        <pc:chgData name="António Pedro Dores" userId="952ced1e-e1ce-4544-98cf-2600b044dd90" providerId="ADAL" clId="{3D482951-FE6C-4418-8AA5-123B02200093}" dt="2020-03-07T13:02:49.807" v="925" actId="2696"/>
        <pc:sldMkLst>
          <pc:docMk/>
          <pc:sldMk cId="2748747671" sldId="403"/>
        </pc:sldMkLst>
      </pc:sldChg>
      <pc:sldChg chg="addSp delSp modSp add mod setBg">
        <pc:chgData name="António Pedro Dores" userId="952ced1e-e1ce-4544-98cf-2600b044dd90" providerId="ADAL" clId="{3D482951-FE6C-4418-8AA5-123B02200093}" dt="2020-03-07T12:58:37.156" v="818" actId="26606"/>
        <pc:sldMkLst>
          <pc:docMk/>
          <pc:sldMk cId="1957635084" sldId="404"/>
        </pc:sldMkLst>
        <pc:spChg chg="mod">
          <ac:chgData name="António Pedro Dores" userId="952ced1e-e1ce-4544-98cf-2600b044dd90" providerId="ADAL" clId="{3D482951-FE6C-4418-8AA5-123B02200093}" dt="2020-03-07T12:58:37.156" v="818" actId="26606"/>
          <ac:spMkLst>
            <pc:docMk/>
            <pc:sldMk cId="1957635084" sldId="404"/>
            <ac:spMk id="2" creationId="{F05B3ADD-6DB3-46A5-A693-2D515252EE77}"/>
          </ac:spMkLst>
        </pc:spChg>
        <pc:spChg chg="mod">
          <ac:chgData name="António Pedro Dores" userId="952ced1e-e1ce-4544-98cf-2600b044dd90" providerId="ADAL" clId="{3D482951-FE6C-4418-8AA5-123B02200093}" dt="2020-03-07T12:58:37.156" v="818" actId="26606"/>
          <ac:spMkLst>
            <pc:docMk/>
            <pc:sldMk cId="1957635084" sldId="404"/>
            <ac:spMk id="3" creationId="{8FC47095-D954-4730-A297-441C4F47E7CE}"/>
          </ac:spMkLst>
        </pc:spChg>
        <pc:spChg chg="add del">
          <ac:chgData name="António Pedro Dores" userId="952ced1e-e1ce-4544-98cf-2600b044dd90" providerId="ADAL" clId="{3D482951-FE6C-4418-8AA5-123B02200093}" dt="2020-03-07T12:58:37.140" v="817" actId="26606"/>
          <ac:spMkLst>
            <pc:docMk/>
            <pc:sldMk cId="1957635084" sldId="404"/>
            <ac:spMk id="9" creationId="{3CD9DF72-87A3-404E-A828-84CBF11A8303}"/>
          </ac:spMkLst>
        </pc:spChg>
        <pc:spChg chg="add">
          <ac:chgData name="António Pedro Dores" userId="952ced1e-e1ce-4544-98cf-2600b044dd90" providerId="ADAL" clId="{3D482951-FE6C-4418-8AA5-123B02200093}" dt="2020-03-07T12:58:37.156" v="818" actId="26606"/>
          <ac:spMkLst>
            <pc:docMk/>
            <pc:sldMk cId="1957635084" sldId="404"/>
            <ac:spMk id="17" creationId="{F4C0B10B-D2C4-4A54-AFAD-3D27DF88BB37}"/>
          </ac:spMkLst>
        </pc:spChg>
        <pc:grpChg chg="add">
          <ac:chgData name="António Pedro Dores" userId="952ced1e-e1ce-4544-98cf-2600b044dd90" providerId="ADAL" clId="{3D482951-FE6C-4418-8AA5-123B02200093}" dt="2020-03-07T12:58:37.156" v="818" actId="26606"/>
          <ac:grpSpMkLst>
            <pc:docMk/>
            <pc:sldMk cId="1957635084" sldId="404"/>
            <ac:grpSpMk id="18" creationId="{B6BADB90-C74B-40D6-86DC-503F65FCE8DC}"/>
          </ac:grpSpMkLst>
        </pc:grpChg>
        <pc:picChg chg="add mod ord">
          <ac:chgData name="António Pedro Dores" userId="952ced1e-e1ce-4544-98cf-2600b044dd90" providerId="ADAL" clId="{3D482951-FE6C-4418-8AA5-123B02200093}" dt="2020-03-07T12:58:37.156" v="818" actId="26606"/>
          <ac:picMkLst>
            <pc:docMk/>
            <pc:sldMk cId="1957635084" sldId="404"/>
            <ac:picMk id="4" creationId="{7C260E18-552E-47B2-AD83-6ED0E5B2EF09}"/>
          </ac:picMkLst>
        </pc:picChg>
        <pc:cxnChg chg="add del">
          <ac:chgData name="António Pedro Dores" userId="952ced1e-e1ce-4544-98cf-2600b044dd90" providerId="ADAL" clId="{3D482951-FE6C-4418-8AA5-123B02200093}" dt="2020-03-07T12:58:37.140" v="817" actId="26606"/>
          <ac:cxnSpMkLst>
            <pc:docMk/>
            <pc:sldMk cId="1957635084" sldId="404"/>
            <ac:cxnSpMk id="11" creationId="{20E3A342-4D61-4E3F-AF90-1AB42AEB96CC}"/>
          </ac:cxnSpMkLst>
        </pc:cxnChg>
      </pc:sldChg>
      <pc:sldChg chg="modSp add">
        <pc:chgData name="António Pedro Dores" userId="952ced1e-e1ce-4544-98cf-2600b044dd90" providerId="ADAL" clId="{3D482951-FE6C-4418-8AA5-123B02200093}" dt="2020-03-07T13:03:24.029" v="950" actId="1076"/>
        <pc:sldMkLst>
          <pc:docMk/>
          <pc:sldMk cId="703560425" sldId="405"/>
        </pc:sldMkLst>
        <pc:spChg chg="mod">
          <ac:chgData name="António Pedro Dores" userId="952ced1e-e1ce-4544-98cf-2600b044dd90" providerId="ADAL" clId="{3D482951-FE6C-4418-8AA5-123B02200093}" dt="2020-03-07T13:03:16.206" v="949" actId="5793"/>
          <ac:spMkLst>
            <pc:docMk/>
            <pc:sldMk cId="703560425" sldId="405"/>
            <ac:spMk id="2" creationId="{CEB2D055-C67C-45E7-B5B3-3A18FD853565}"/>
          </ac:spMkLst>
        </pc:spChg>
        <pc:spChg chg="mod">
          <ac:chgData name="António Pedro Dores" userId="952ced1e-e1ce-4544-98cf-2600b044dd90" providerId="ADAL" clId="{3D482951-FE6C-4418-8AA5-123B02200093}" dt="2020-03-07T13:03:24.029" v="950" actId="1076"/>
          <ac:spMkLst>
            <pc:docMk/>
            <pc:sldMk cId="703560425" sldId="405"/>
            <ac:spMk id="3" creationId="{C5257088-C714-4B84-8CAC-27DF24C8F9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F193C-F4F1-4870-A089-836131395966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3B6CC-E6EC-48EB-BCB0-5E32A44F5E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572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97E1A-BD40-4470-8797-8CA970BE352B}" type="slidenum">
              <a:rPr lang="pt-PT">
                <a:solidFill>
                  <a:srgbClr val="000000"/>
                </a:solidFill>
              </a:rPr>
              <a:pPr/>
              <a:t>9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420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8EB50-B3EA-4363-8203-47F5C3C5E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9684F5-768C-47D0-853E-C23A7F5D7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B544B09-A770-42AA-ADB2-089CD89F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807C000-D8A3-4616-8AD7-8D31A646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523FC8A-2A94-40B9-A6CF-9A0183AD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47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B1C6F-8E28-4A64-9C84-E97A5C11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2F594E9-3BD4-4785-A408-ECAE61BBA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7DDA264-8A76-4334-B7F6-6164F591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9CCBE01-81BD-445C-A8DC-BD37A53E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F91DB8-DE6D-4B8E-922A-7105FA33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495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537CAB-283D-4316-8453-995B8299C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50E7123-4472-4705-BE73-AB0682883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FFF86B7-B8D3-431D-A287-614CBD393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F4FE68A-DC32-4EF4-8B24-AA21802B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A9E2686-DECC-49D1-AC6F-BDBE7002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567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8F94C-31B5-4477-9623-4AC08805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05A65-41D8-4AF3-A944-F2263FF3F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05F7E2-5350-40AB-B068-DF63BF93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C573A05-BAB1-4896-B9F4-21DC73AE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19AF016-27F9-4B98-877A-D038C043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58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F2889-A890-46DE-A195-D9D735C7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819BBA1-9ECF-4376-8D8E-E5B0E5B05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70BC635-F872-49FB-BDD1-C33CC41E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7558A40-F998-4831-A658-AA24D7AA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B5B325D-3337-432E-9BEA-29D92E03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858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8E539-7377-4DB2-81B3-A9235E02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CE5FF8C-743B-408D-B549-0659F490F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AD0CF60-FFFF-482E-B0DC-4546AAF73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3BADEE2-8B7B-4B64-B2AA-E20112BC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EC7DB1E-CD58-4A4A-85EE-4938D286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44F0435-1C1B-4697-8BA9-1DC347A2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227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F6EBA-81E1-4264-A31F-BB3416A8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F784100-F059-4B0F-8C03-11C574EA9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DE21ED9-D25D-45DA-B837-62FBF3BB1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001EF3F-91CE-4CBB-9E25-4211020A3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039AB4A-F40F-47BB-A5E2-FF26B2B9C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E009E7D-845E-4DEB-8CA8-BCC4D605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09F0689-7BA6-4712-885B-FDEE9DC7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C334565-84FE-4F75-AACC-D61419A0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744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4D290-9A84-4032-97C1-5E6EEA37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F04E6E0-77D0-4B62-96CD-0B1FC55B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B36EA7E-A739-4CCF-8156-FFA77499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FB55CA1-A617-4A15-A9E3-FC679FE0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729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810A62A-6BAE-4544-BB8C-41FC57BF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B090DFB-D7CE-4287-B4CD-04F05506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3DE96F8-C7FA-4ED1-96D3-D61F0744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925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FE52B-9291-4257-8D86-A659B97B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723C8AE-24BD-493F-8571-963BE64DC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7BD80C2-9F8C-4552-BEDF-62EBB7F93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7304D01-2C77-42DA-86F5-4A52D6C7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98BC035-32E7-4D24-80AB-F8E10903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4E7491D-C2AD-4C14-BBBF-7B14FB76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430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610CB-5325-4A85-BAD5-269B8856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F7B6764-3007-451D-A894-E115ADA30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C49D9E0-A497-462C-B42F-E44551154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DDD2FF7-48E5-4C75-B902-497C6BF8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6595DD9-B7AC-4F14-9013-CF237C6B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424BFD0-A4E3-4D2F-BC70-3A4E9051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561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51C8013-6CF2-46CA-923C-F1D6E559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ED6C736-F131-4F2E-8A77-5CA5E4A2C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E4FEB20-917C-4C8C-AC64-1D0BFD5B6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6BDAA8F-B685-4954-B89C-30481AA78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C5F9C48-2F1C-4F53-8530-6B5CA800D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043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home.iscte-iul.pt/~apad/novosite2007/EPLCS.html" TargetMode="External"/><Relationship Id="rId3" Type="http://schemas.openxmlformats.org/officeDocument/2006/relationships/hyperlink" Target="http://iscte.pt/~apad" TargetMode="External"/><Relationship Id="rId7" Type="http://schemas.openxmlformats.org/officeDocument/2006/relationships/hyperlink" Target="https://www.worldsshne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.iscte-iul.pt/~apad/PrisoesEuropa/" TargetMode="External"/><Relationship Id="rId5" Type="http://schemas.openxmlformats.org/officeDocument/2006/relationships/hyperlink" Target="http://iscte.pt/~apad/estesp/trilogia.htm" TargetMode="External"/><Relationship Id="rId4" Type="http://schemas.openxmlformats.org/officeDocument/2006/relationships/hyperlink" Target="http://iscte.pt/~apad/este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4DCD7D-58D8-43E3-9DCB-3D62B0B16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Utopia 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3C76B4-C933-4E9E-ADD1-B0C8AEAB2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sz="4600" dirty="0">
                <a:solidFill>
                  <a:srgbClr val="000000"/>
                </a:solidFill>
              </a:rPr>
              <a:t>Ralf </a:t>
            </a:r>
            <a:r>
              <a:rPr lang="en-US" sz="4600" dirty="0" err="1">
                <a:solidFill>
                  <a:srgbClr val="000000"/>
                </a:solidFill>
              </a:rPr>
              <a:t>Darhendorf</a:t>
            </a:r>
            <a:endParaRPr lang="en-US" sz="4600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>
                <a:solidFill>
                  <a:srgbClr val="000000"/>
                </a:solidFill>
              </a:rPr>
              <a:t>António Pedro Dores, </a:t>
            </a:r>
            <a:r>
              <a:rPr lang="en-US" dirty="0" err="1">
                <a:solidFill>
                  <a:srgbClr val="000000"/>
                </a:solidFill>
              </a:rPr>
              <a:t>março</a:t>
            </a:r>
            <a:r>
              <a:rPr lang="en-US" dirty="0">
                <a:solidFill>
                  <a:srgbClr val="00000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0185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68709-413D-4AB9-99F0-DF295445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Preâmbulo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331E1BE-D753-4564-AD31-9CB99006B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5625"/>
            <a:ext cx="10515600" cy="3607076"/>
          </a:xfrm>
        </p:spPr>
        <p:txBody>
          <a:bodyPr>
            <a:normAutofit/>
          </a:bodyPr>
          <a:lstStyle/>
          <a:p>
            <a:r>
              <a:rPr lang="pt-PT" dirty="0"/>
              <a:t>As opções de Parsons e de </a:t>
            </a:r>
            <a:r>
              <a:rPr lang="pt-PT" dirty="0" err="1"/>
              <a:t>Merton</a:t>
            </a:r>
            <a:r>
              <a:rPr lang="pt-PT" dirty="0"/>
              <a:t> (prioridade à teoria, ou à </a:t>
            </a:r>
            <a:r>
              <a:rPr lang="pt-PT" dirty="0" err="1"/>
              <a:t>empiria</a:t>
            </a:r>
            <a:r>
              <a:rPr lang="pt-PT" dirty="0"/>
              <a:t>), apesar de haver consenso em equilibrá-las, continuam a não funcionar, na prática dos profissionais.</a:t>
            </a:r>
          </a:p>
          <a:p>
            <a:r>
              <a:rPr lang="pt-PT" dirty="0"/>
              <a:t> Perde-se conhecimento porque não se acumula. </a:t>
            </a:r>
          </a:p>
          <a:p>
            <a:r>
              <a:rPr lang="pt-PT" dirty="0"/>
              <a:t>Conflito é excluído das análises: há guerras e destruições. Mas o mais importante são os </a:t>
            </a:r>
            <a:r>
              <a:rPr lang="pt-PT" dirty="0" err="1"/>
              <a:t>aspectos</a:t>
            </a:r>
            <a:r>
              <a:rPr lang="pt-PT" dirty="0"/>
              <a:t> construtivos quotidianos do conflito.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1089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5C51D-F7B1-4CBB-AE71-812E3244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Utopias: sem lugar nem tempo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E0D215-13CE-49F4-9EEA-AD004A181EE3}"/>
              </a:ext>
            </a:extLst>
          </p:cNvPr>
          <p:cNvSpPr/>
          <p:nvPr/>
        </p:nvSpPr>
        <p:spPr>
          <a:xfrm>
            <a:off x="1461116" y="2161150"/>
            <a:ext cx="2325226" cy="7732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83D0DA-87D0-4777-B181-8402FD7F8726}"/>
              </a:ext>
            </a:extLst>
          </p:cNvPr>
          <p:cNvSpPr/>
          <p:nvPr/>
        </p:nvSpPr>
        <p:spPr>
          <a:xfrm>
            <a:off x="2950339" y="2647979"/>
            <a:ext cx="312554" cy="756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D4ACB6-99F8-415A-A94C-F389FEECD394}"/>
              </a:ext>
            </a:extLst>
          </p:cNvPr>
          <p:cNvSpPr/>
          <p:nvPr/>
        </p:nvSpPr>
        <p:spPr>
          <a:xfrm>
            <a:off x="2648684" y="2401832"/>
            <a:ext cx="1032814" cy="28397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EE6B68-C23A-4D59-9869-7B3F0DAB1272}"/>
              </a:ext>
            </a:extLst>
          </p:cNvPr>
          <p:cNvSpPr/>
          <p:nvPr/>
        </p:nvSpPr>
        <p:spPr>
          <a:xfrm>
            <a:off x="1666967" y="2263139"/>
            <a:ext cx="1493308" cy="56136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BB898A5-8597-4558-AFFB-BE76C7D5E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782" y="1535496"/>
            <a:ext cx="3825606" cy="257800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2F7790D-AD49-4B1D-B9D7-60CCF534957C}"/>
              </a:ext>
            </a:extLst>
          </p:cNvPr>
          <p:cNvSpPr txBox="1"/>
          <p:nvPr/>
        </p:nvSpPr>
        <p:spPr>
          <a:xfrm>
            <a:off x="838200" y="3928836"/>
            <a:ext cx="249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Estrutural-funcionalismo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B3DD84-2F0E-49DA-A121-40BACBEAC15C}"/>
              </a:ext>
            </a:extLst>
          </p:cNvPr>
          <p:cNvSpPr txBox="1"/>
          <p:nvPr/>
        </p:nvSpPr>
        <p:spPr>
          <a:xfrm>
            <a:off x="4902188" y="4298168"/>
            <a:ext cx="265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Marxismo-leninismo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6E62AA7-7D5C-45EE-BFB3-37C1539A887B}"/>
              </a:ext>
            </a:extLst>
          </p:cNvPr>
          <p:cNvSpPr txBox="1"/>
          <p:nvPr/>
        </p:nvSpPr>
        <p:spPr>
          <a:xfrm>
            <a:off x="782252" y="4961781"/>
            <a:ext cx="10571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/>
              <a:t>PARADAS NO TEMPO; FOTOS PROPAGANDISTICAS</a:t>
            </a:r>
          </a:p>
        </p:txBody>
      </p:sp>
    </p:spTree>
    <p:extLst>
      <p:ext uri="{BB962C8B-B14F-4D97-AF65-F5344CB8AC3E}">
        <p14:creationId xmlns:p14="http://schemas.microsoft.com/office/powerpoint/2010/main" val="11498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43DBA-DD7F-45A4-83E8-3FDEA619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Definição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7C56E59-9E67-4F43-9B48-C4C84BAA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0" y="2779780"/>
            <a:ext cx="10515600" cy="2388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sz="3200" dirty="0"/>
              <a:t>Consensos sobre valores e arranjos institucionais.</a:t>
            </a:r>
          </a:p>
          <a:p>
            <a:pPr marL="0" indent="0">
              <a:buNone/>
            </a:pPr>
            <a:r>
              <a:rPr lang="pt-PT" sz="3200" dirty="0"/>
              <a:t>Todos contentes e ninguém reclama.</a:t>
            </a:r>
          </a:p>
          <a:p>
            <a:pPr marL="0" indent="0">
              <a:buNone/>
            </a:pPr>
            <a:r>
              <a:rPr lang="pt-PT" sz="3200" dirty="0"/>
              <a:t>Ausência de conflitos estruturais.</a:t>
            </a:r>
          </a:p>
          <a:p>
            <a:pPr marL="0" indent="0">
              <a:buNone/>
            </a:pPr>
            <a:r>
              <a:rPr lang="pt-PT" sz="3200" dirty="0"/>
              <a:t>Só são reconhecidos “desvios”. Por não favorecerem os desviantes, estes devem ser reintegrados, ressocializados. </a:t>
            </a:r>
          </a:p>
        </p:txBody>
      </p:sp>
    </p:spTree>
    <p:extLst>
      <p:ext uri="{BB962C8B-B14F-4D97-AF65-F5344CB8AC3E}">
        <p14:creationId xmlns:p14="http://schemas.microsoft.com/office/powerpoint/2010/main" val="158248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6FAF2B3-66B2-41D2-940D-C1CD96EC9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t-PT" sz="4000">
                <a:solidFill>
                  <a:srgbClr val="FFFFFF"/>
                </a:solidFill>
              </a:rPr>
              <a:t>Estrutura social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C19C983-9F4E-4D39-BEEF-FABDEFA94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5834025" cy="3727835"/>
          </a:xfrm>
        </p:spPr>
        <p:txBody>
          <a:bodyPr>
            <a:normAutofit fontScale="92500" lnSpcReduction="10000"/>
          </a:bodyPr>
          <a:lstStyle/>
          <a:p>
            <a:r>
              <a:rPr lang="pt-PT" sz="2400" dirty="0"/>
              <a:t>Cai ou resiste: não muda!</a:t>
            </a:r>
          </a:p>
          <a:p>
            <a:endParaRPr lang="pt-PT" sz="2400" dirty="0"/>
          </a:p>
          <a:p>
            <a:r>
              <a:rPr lang="pt-PT" sz="2400" dirty="0"/>
              <a:t>Não se encontra nenhum exemplo disso, dessa utopia. A mudança é constante.</a:t>
            </a:r>
          </a:p>
          <a:p>
            <a:endParaRPr lang="pt-PT" sz="2400" dirty="0"/>
          </a:p>
          <a:p>
            <a:r>
              <a:rPr lang="pt-PT" sz="2400" dirty="0"/>
              <a:t>Como foi possível a sociologia ter-se tornado nisto?</a:t>
            </a:r>
          </a:p>
          <a:p>
            <a:endParaRPr lang="pt-PT" sz="2400" dirty="0"/>
          </a:p>
          <a:p>
            <a:r>
              <a:rPr lang="pt-PT" sz="2400" dirty="0"/>
              <a:t>Não há lugar para as gerações nem para as crianças!!</a:t>
            </a:r>
          </a:p>
          <a:p>
            <a:pPr marL="514350" indent="-514350">
              <a:buAutoNum type="alphaLcParenR"/>
            </a:pPr>
            <a:endParaRPr lang="pt-PT" sz="17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A54793-AC6B-49E1-B63F-AB68FD828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06" b="2"/>
          <a:stretch/>
        </p:blipFill>
        <p:spPr>
          <a:xfrm>
            <a:off x="7934309" y="2812887"/>
            <a:ext cx="3288894" cy="244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8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05B3ADD-6DB3-46A5-A693-2D515252E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t-PT" sz="4000">
                <a:solidFill>
                  <a:srgbClr val="FFFFFF"/>
                </a:solidFill>
              </a:rPr>
              <a:t>O que é a sociedade?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FC47095-D954-4730-A297-441C4F47E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pt-PT" sz="2400"/>
              <a:t>Esta descrição de sociedade é perto de um resultado conspirativo: o modelo parece resultar da concretização de desejos de elites.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260E18-552E-47B2-AD83-6ED0E5B2E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77" b="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D51E6-249A-4A4D-A1BE-D98414CD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dirty="0"/>
              <a:t>Utopia estrutural-funcionalista ou marxista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2236420-BF0B-4323-8CDB-A4984D9C8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 problema é que nunca houve propósito de explicar a sociedade.</a:t>
            </a:r>
          </a:p>
          <a:p>
            <a:r>
              <a:rPr lang="pt-PT" dirty="0"/>
              <a:t>Há que impingir um modelo que nunca existiu. </a:t>
            </a:r>
          </a:p>
          <a:p>
            <a:r>
              <a:rPr lang="pt-PT" dirty="0"/>
              <a:t>Há uma separação entre o trabalho teórico e o de recolha de dados.</a:t>
            </a:r>
          </a:p>
          <a:p>
            <a:r>
              <a:rPr lang="pt-PT" dirty="0"/>
              <a:t>Há filosofia e sociografia. Mas não há nada que ligue ambas as </a:t>
            </a:r>
            <a:r>
              <a:rPr lang="pt-PT" dirty="0" err="1"/>
              <a:t>actividades</a:t>
            </a:r>
            <a:r>
              <a:rPr lang="pt-PT" dirty="0"/>
              <a:t>.</a:t>
            </a:r>
          </a:p>
          <a:p>
            <a:r>
              <a:rPr lang="pt-PT" dirty="0"/>
              <a:t>Secou a curiosidade sociológica num conservadorismo complacente.</a:t>
            </a:r>
          </a:p>
        </p:txBody>
      </p:sp>
    </p:spTree>
    <p:extLst>
      <p:ext uri="{BB962C8B-B14F-4D97-AF65-F5344CB8AC3E}">
        <p14:creationId xmlns:p14="http://schemas.microsoft.com/office/powerpoint/2010/main" val="242119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2D055-C67C-45E7-B5B3-3A18FD85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Conclusão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5257088-C714-4B84-8CAC-27DF24C8F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8320"/>
            <a:ext cx="10515600" cy="4351338"/>
          </a:xfrm>
        </p:spPr>
        <p:txBody>
          <a:bodyPr/>
          <a:lstStyle/>
          <a:p>
            <a:r>
              <a:rPr lang="pt-PT" dirty="0"/>
              <a:t>É preciso usar e desenvolver os dois modelos de análise: do equilíbrio e do conflito.</a:t>
            </a:r>
          </a:p>
        </p:txBody>
      </p:sp>
    </p:spTree>
    <p:extLst>
      <p:ext uri="{BB962C8B-B14F-4D97-AF65-F5344CB8AC3E}">
        <p14:creationId xmlns:p14="http://schemas.microsoft.com/office/powerpoint/2010/main" val="70356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58" y="64291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PT" sz="9600" dirty="0"/>
              <a:t>Fim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3"/>
              </a:rPr>
              <a:t>António Pedro Dores</a:t>
            </a:r>
            <a:endParaRPr lang="pt-PT" sz="2400" dirty="0"/>
          </a:p>
          <a:p>
            <a:pPr algn="ctr">
              <a:buFontTx/>
              <a:buNone/>
            </a:pPr>
            <a:endParaRPr lang="pt-PT" sz="2400" dirty="0">
              <a:hlinkClick r:id="rId4"/>
            </a:endParaRPr>
          </a:p>
          <a:p>
            <a:pPr algn="ctr">
              <a:buFontTx/>
              <a:buNone/>
            </a:pPr>
            <a:r>
              <a:rPr lang="pt-PT" sz="2400" dirty="0">
                <a:hlinkClick r:id="rId5"/>
              </a:rPr>
              <a:t>Trilogia de estados de espírito</a:t>
            </a:r>
            <a:endParaRPr lang="pt-PT" sz="2400" dirty="0"/>
          </a:p>
          <a:p>
            <a:pPr algn="ctr">
              <a:buFontTx/>
              <a:buNone/>
            </a:pPr>
            <a:r>
              <a:rPr lang="pt-PT" sz="2400" dirty="0"/>
              <a:t> </a:t>
            </a:r>
            <a:r>
              <a:rPr lang="pt-PT" sz="2400" dirty="0">
                <a:hlinkClick r:id="rId6"/>
              </a:rPr>
              <a:t>Observatório Europeu das Prisões</a:t>
            </a: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7"/>
              </a:rPr>
              <a:t>World Social </a:t>
            </a:r>
            <a:r>
              <a:rPr lang="pt-PT" sz="2400" dirty="0" err="1">
                <a:hlinkClick r:id="rId7"/>
              </a:rPr>
              <a:t>Sciences</a:t>
            </a:r>
            <a:r>
              <a:rPr lang="pt-PT" sz="2400" dirty="0">
                <a:hlinkClick r:id="rId7"/>
              </a:rPr>
              <a:t> &amp; </a:t>
            </a:r>
            <a:r>
              <a:rPr lang="pt-PT" sz="2400" dirty="0" err="1">
                <a:hlinkClick r:id="rId7"/>
              </a:rPr>
              <a:t>Humanities</a:t>
            </a:r>
            <a:r>
              <a:rPr lang="pt-PT" sz="2400" dirty="0">
                <a:hlinkClick r:id="rId7"/>
              </a:rPr>
              <a:t> Net</a:t>
            </a: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8"/>
              </a:rPr>
              <a:t>Escola para lá das ciências sociais</a:t>
            </a: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874680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F76B08DE8C26B42B2585BD991D97FC1" ma:contentTypeVersion="9" ma:contentTypeDescription="Criar um novo documento." ma:contentTypeScope="" ma:versionID="23d14523ef9879c41111eb4baba7e2db">
  <xsd:schema xmlns:xsd="http://www.w3.org/2001/XMLSchema" xmlns:xs="http://www.w3.org/2001/XMLSchema" xmlns:p="http://schemas.microsoft.com/office/2006/metadata/properties" xmlns:ns3="7bac7f6d-bb1c-4cf5-8054-70832b4f4be6" xmlns:ns4="e8a5bfb1-4499-4ff5-bda2-94832a0415b8" targetNamespace="http://schemas.microsoft.com/office/2006/metadata/properties" ma:root="true" ma:fieldsID="c0c88fca171300a065eecaca8172bbba" ns3:_="" ns4:_="">
    <xsd:import namespace="7bac7f6d-bb1c-4cf5-8054-70832b4f4be6"/>
    <xsd:import namespace="e8a5bfb1-4499-4ff5-bda2-94832a0415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c7f6d-bb1c-4cf5-8054-70832b4f4b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5bfb1-4499-4ff5-bda2-94832a0415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Sugestão de Partilha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E7D2FD-C888-4573-95EA-5CF07902A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ac7f6d-bb1c-4cf5-8054-70832b4f4be6"/>
    <ds:schemaRef ds:uri="e8a5bfb1-4499-4ff5-bda2-94832a0415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A38A2-D7EC-4D87-9B50-A8A525B1BE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ECE8E-EA2D-4FE4-8FC8-604D20BBD526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e8a5bfb1-4499-4ff5-bda2-94832a0415b8"/>
    <ds:schemaRef ds:uri="http://schemas.microsoft.com/office/2006/metadata/properties"/>
    <ds:schemaRef ds:uri="http://purl.org/dc/dcmitype/"/>
    <ds:schemaRef ds:uri="http://schemas.openxmlformats.org/package/2006/metadata/core-properties"/>
    <ds:schemaRef ds:uri="7bac7f6d-bb1c-4cf5-8054-70832b4f4b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305</Words>
  <Application>Microsoft Office PowerPoint</Application>
  <PresentationFormat>Ecrã Panorâmico</PresentationFormat>
  <Paragraphs>58</Paragraphs>
  <Slides>9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Utopia  </vt:lpstr>
      <vt:lpstr>Preâmbulo</vt:lpstr>
      <vt:lpstr>Utopias: sem lugar nem tempo</vt:lpstr>
      <vt:lpstr>Definição</vt:lpstr>
      <vt:lpstr>Estrutura social</vt:lpstr>
      <vt:lpstr>O que é a sociedade? </vt:lpstr>
      <vt:lpstr>Utopia estrutural-funcionalista ou marxista</vt:lpstr>
      <vt:lpstr>Conclusão 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Aparelhos ideológicos</dc:title>
  <dc:creator>antonio pedro dores</dc:creator>
  <cp:lastModifiedBy>António Pedro Dores</cp:lastModifiedBy>
  <cp:revision>6</cp:revision>
  <dcterms:created xsi:type="dcterms:W3CDTF">2018-06-07T14:57:59Z</dcterms:created>
  <dcterms:modified xsi:type="dcterms:W3CDTF">2020-03-07T13:03:28Z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0x010100AF76B08DE8C26B42B2585BD991D97FC1</vt:lpwstr>
  </property>
</Properties>
</file>