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4" r:id="rId6"/>
    <p:sldId id="265" r:id="rId7"/>
    <p:sldId id="266" r:id="rId8"/>
    <p:sldId id="267" r:id="rId9"/>
    <p:sldId id="268" r:id="rId10"/>
    <p:sldId id="269" r:id="rId11"/>
    <p:sldId id="263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B94D0D-16E9-40CE-A1F3-2D4515A817D4}" v="8" dt="2020-04-25T18:42:23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ónio Pedro Dores" userId="952ced1e-e1ce-4544-98cf-2600b044dd90" providerId="ADAL" clId="{7C163A8B-ADBF-4216-B124-852240454F14}"/>
    <pc:docChg chg="undo delSld modSld">
      <pc:chgData name="António Pedro Dores" userId="952ced1e-e1ce-4544-98cf-2600b044dd90" providerId="ADAL" clId="{7C163A8B-ADBF-4216-B124-852240454F14}" dt="2020-03-31T11:35:01.736" v="86" actId="2696"/>
      <pc:docMkLst>
        <pc:docMk/>
      </pc:docMkLst>
      <pc:sldChg chg="modSp">
        <pc:chgData name="António Pedro Dores" userId="952ced1e-e1ce-4544-98cf-2600b044dd90" providerId="ADAL" clId="{7C163A8B-ADBF-4216-B124-852240454F14}" dt="2020-03-31T11:22:38.331" v="79" actId="20577"/>
        <pc:sldMkLst>
          <pc:docMk/>
          <pc:sldMk cId="301858372" sldId="256"/>
        </pc:sldMkLst>
        <pc:spChg chg="mod">
          <ac:chgData name="António Pedro Dores" userId="952ced1e-e1ce-4544-98cf-2600b044dd90" providerId="ADAL" clId="{7C163A8B-ADBF-4216-B124-852240454F14}" dt="2020-03-31T11:21:16.630" v="59" actId="6549"/>
          <ac:spMkLst>
            <pc:docMk/>
            <pc:sldMk cId="301858372" sldId="256"/>
            <ac:spMk id="2" creationId="{9C4DCD7D-58D8-43E3-9DCB-3D62B0B16242}"/>
          </ac:spMkLst>
        </pc:spChg>
        <pc:spChg chg="mod">
          <ac:chgData name="António Pedro Dores" userId="952ced1e-e1ce-4544-98cf-2600b044dd90" providerId="ADAL" clId="{7C163A8B-ADBF-4216-B124-852240454F14}" dt="2020-03-31T11:22:38.331" v="79" actId="20577"/>
          <ac:spMkLst>
            <pc:docMk/>
            <pc:sldMk cId="301858372" sldId="256"/>
            <ac:spMk id="3" creationId="{4E3C76B4-C933-4E9E-ADD1-B0C8AEAB2047}"/>
          </ac:spMkLst>
        </pc:spChg>
      </pc:sldChg>
      <pc:sldChg chg="del">
        <pc:chgData name="António Pedro Dores" userId="952ced1e-e1ce-4544-98cf-2600b044dd90" providerId="ADAL" clId="{7C163A8B-ADBF-4216-B124-852240454F14}" dt="2020-03-31T11:35:01.736" v="81" actId="2696"/>
        <pc:sldMkLst>
          <pc:docMk/>
          <pc:sldMk cId="2110895293" sldId="267"/>
        </pc:sldMkLst>
      </pc:sldChg>
      <pc:sldChg chg="del">
        <pc:chgData name="António Pedro Dores" userId="952ced1e-e1ce-4544-98cf-2600b044dd90" providerId="ADAL" clId="{7C163A8B-ADBF-4216-B124-852240454F14}" dt="2020-03-31T11:35:01.736" v="82" actId="2696"/>
        <pc:sldMkLst>
          <pc:docMk/>
          <pc:sldMk cId="859129098" sldId="399"/>
        </pc:sldMkLst>
      </pc:sldChg>
      <pc:sldChg chg="del">
        <pc:chgData name="António Pedro Dores" userId="952ced1e-e1ce-4544-98cf-2600b044dd90" providerId="ADAL" clId="{7C163A8B-ADBF-4216-B124-852240454F14}" dt="2020-03-31T11:35:01.736" v="84" actId="2696"/>
        <pc:sldMkLst>
          <pc:docMk/>
          <pc:sldMk cId="2858577493" sldId="400"/>
        </pc:sldMkLst>
      </pc:sldChg>
      <pc:sldChg chg="del">
        <pc:chgData name="António Pedro Dores" userId="952ced1e-e1ce-4544-98cf-2600b044dd90" providerId="ADAL" clId="{7C163A8B-ADBF-4216-B124-852240454F14}" dt="2020-03-31T11:35:01.736" v="83" actId="2696"/>
        <pc:sldMkLst>
          <pc:docMk/>
          <pc:sldMk cId="3164291391" sldId="404"/>
        </pc:sldMkLst>
      </pc:sldChg>
      <pc:sldChg chg="del">
        <pc:chgData name="António Pedro Dores" userId="952ced1e-e1ce-4544-98cf-2600b044dd90" providerId="ADAL" clId="{7C163A8B-ADBF-4216-B124-852240454F14}" dt="2020-03-31T11:35:01.736" v="85" actId="2696"/>
        <pc:sldMkLst>
          <pc:docMk/>
          <pc:sldMk cId="3451663043" sldId="405"/>
        </pc:sldMkLst>
      </pc:sldChg>
      <pc:sldChg chg="del">
        <pc:chgData name="António Pedro Dores" userId="952ced1e-e1ce-4544-98cf-2600b044dd90" providerId="ADAL" clId="{7C163A8B-ADBF-4216-B124-852240454F14}" dt="2020-03-31T11:35:01.736" v="80" actId="2696"/>
        <pc:sldMkLst>
          <pc:docMk/>
          <pc:sldMk cId="1648299490" sldId="406"/>
        </pc:sldMkLst>
      </pc:sldChg>
      <pc:sldChg chg="del">
        <pc:chgData name="António Pedro Dores" userId="952ced1e-e1ce-4544-98cf-2600b044dd90" providerId="ADAL" clId="{7C163A8B-ADBF-4216-B124-852240454F14}" dt="2020-03-31T11:35:01.736" v="86" actId="2696"/>
        <pc:sldMkLst>
          <pc:docMk/>
          <pc:sldMk cId="822656845" sldId="407"/>
        </pc:sldMkLst>
      </pc:sldChg>
    </pc:docChg>
  </pc:docChgLst>
  <pc:docChgLst>
    <pc:chgData name="António Pedro Dores" userId="952ced1e-e1ce-4544-98cf-2600b044dd90" providerId="ADAL" clId="{4EB94D0D-16E9-40CE-A1F3-2D4515A817D4}"/>
    <pc:docChg chg="custSel addSld modSld">
      <pc:chgData name="António Pedro Dores" userId="952ced1e-e1ce-4544-98cf-2600b044dd90" providerId="ADAL" clId="{4EB94D0D-16E9-40CE-A1F3-2D4515A817D4}" dt="2020-04-25T18:47:50.759" v="2838" actId="20577"/>
      <pc:docMkLst>
        <pc:docMk/>
      </pc:docMkLst>
      <pc:sldChg chg="modSp add">
        <pc:chgData name="António Pedro Dores" userId="952ced1e-e1ce-4544-98cf-2600b044dd90" providerId="ADAL" clId="{4EB94D0D-16E9-40CE-A1F3-2D4515A817D4}" dt="2020-04-25T15:31:05.026" v="420" actId="20577"/>
        <pc:sldMkLst>
          <pc:docMk/>
          <pc:sldMk cId="3354079388" sldId="264"/>
        </pc:sldMkLst>
        <pc:spChg chg="mod">
          <ac:chgData name="António Pedro Dores" userId="952ced1e-e1ce-4544-98cf-2600b044dd90" providerId="ADAL" clId="{4EB94D0D-16E9-40CE-A1F3-2D4515A817D4}" dt="2020-04-25T15:27:50.712" v="26" actId="122"/>
          <ac:spMkLst>
            <pc:docMk/>
            <pc:sldMk cId="3354079388" sldId="264"/>
            <ac:spMk id="2" creationId="{58584494-17BD-4880-8994-45BA74886796}"/>
          </ac:spMkLst>
        </pc:spChg>
        <pc:spChg chg="mod">
          <ac:chgData name="António Pedro Dores" userId="952ced1e-e1ce-4544-98cf-2600b044dd90" providerId="ADAL" clId="{4EB94D0D-16E9-40CE-A1F3-2D4515A817D4}" dt="2020-04-25T15:31:05.026" v="420" actId="20577"/>
          <ac:spMkLst>
            <pc:docMk/>
            <pc:sldMk cId="3354079388" sldId="264"/>
            <ac:spMk id="3" creationId="{F5039D53-DD5C-4700-8E60-0CFD082F6695}"/>
          </ac:spMkLst>
        </pc:spChg>
      </pc:sldChg>
      <pc:sldChg chg="modSp add">
        <pc:chgData name="António Pedro Dores" userId="952ced1e-e1ce-4544-98cf-2600b044dd90" providerId="ADAL" clId="{4EB94D0D-16E9-40CE-A1F3-2D4515A817D4}" dt="2020-04-25T15:36:27.556" v="919" actId="20577"/>
        <pc:sldMkLst>
          <pc:docMk/>
          <pc:sldMk cId="3415114853" sldId="265"/>
        </pc:sldMkLst>
        <pc:spChg chg="mod">
          <ac:chgData name="António Pedro Dores" userId="952ced1e-e1ce-4544-98cf-2600b044dd90" providerId="ADAL" clId="{4EB94D0D-16E9-40CE-A1F3-2D4515A817D4}" dt="2020-04-25T15:31:57.694" v="468" actId="122"/>
          <ac:spMkLst>
            <pc:docMk/>
            <pc:sldMk cId="3415114853" sldId="265"/>
            <ac:spMk id="2" creationId="{89FF01FD-AA22-42B6-A0D3-F58D7EF5C7E0}"/>
          </ac:spMkLst>
        </pc:spChg>
        <pc:spChg chg="mod">
          <ac:chgData name="António Pedro Dores" userId="952ced1e-e1ce-4544-98cf-2600b044dd90" providerId="ADAL" clId="{4EB94D0D-16E9-40CE-A1F3-2D4515A817D4}" dt="2020-04-25T15:36:27.556" v="919" actId="20577"/>
          <ac:spMkLst>
            <pc:docMk/>
            <pc:sldMk cId="3415114853" sldId="265"/>
            <ac:spMk id="3" creationId="{2DF69D1D-EE13-4018-981B-11D82633797A}"/>
          </ac:spMkLst>
        </pc:spChg>
      </pc:sldChg>
      <pc:sldChg chg="modSp add">
        <pc:chgData name="António Pedro Dores" userId="952ced1e-e1ce-4544-98cf-2600b044dd90" providerId="ADAL" clId="{4EB94D0D-16E9-40CE-A1F3-2D4515A817D4}" dt="2020-04-25T15:41:11.240" v="1286" actId="20577"/>
        <pc:sldMkLst>
          <pc:docMk/>
          <pc:sldMk cId="2765816090" sldId="266"/>
        </pc:sldMkLst>
        <pc:spChg chg="mod">
          <ac:chgData name="António Pedro Dores" userId="952ced1e-e1ce-4544-98cf-2600b044dd90" providerId="ADAL" clId="{4EB94D0D-16E9-40CE-A1F3-2D4515A817D4}" dt="2020-04-25T15:36:53.581" v="937" actId="122"/>
          <ac:spMkLst>
            <pc:docMk/>
            <pc:sldMk cId="2765816090" sldId="266"/>
            <ac:spMk id="2" creationId="{73630E00-C71C-4B6D-B765-7A833C1701F8}"/>
          </ac:spMkLst>
        </pc:spChg>
        <pc:spChg chg="mod">
          <ac:chgData name="António Pedro Dores" userId="952ced1e-e1ce-4544-98cf-2600b044dd90" providerId="ADAL" clId="{4EB94D0D-16E9-40CE-A1F3-2D4515A817D4}" dt="2020-04-25T15:41:11.240" v="1286" actId="20577"/>
          <ac:spMkLst>
            <pc:docMk/>
            <pc:sldMk cId="2765816090" sldId="266"/>
            <ac:spMk id="3" creationId="{EF70560F-088B-4836-84A6-DBC392D948D0}"/>
          </ac:spMkLst>
        </pc:spChg>
      </pc:sldChg>
      <pc:sldChg chg="modSp add">
        <pc:chgData name="António Pedro Dores" userId="952ced1e-e1ce-4544-98cf-2600b044dd90" providerId="ADAL" clId="{4EB94D0D-16E9-40CE-A1F3-2D4515A817D4}" dt="2020-04-25T15:46:10.915" v="1723" actId="20577"/>
        <pc:sldMkLst>
          <pc:docMk/>
          <pc:sldMk cId="506953785" sldId="267"/>
        </pc:sldMkLst>
        <pc:spChg chg="mod">
          <ac:chgData name="António Pedro Dores" userId="952ced1e-e1ce-4544-98cf-2600b044dd90" providerId="ADAL" clId="{4EB94D0D-16E9-40CE-A1F3-2D4515A817D4}" dt="2020-04-25T15:42:02.890" v="1301" actId="122"/>
          <ac:spMkLst>
            <pc:docMk/>
            <pc:sldMk cId="506953785" sldId="267"/>
            <ac:spMk id="2" creationId="{F7D8CF14-39E2-4306-8302-77277FBFD9E1}"/>
          </ac:spMkLst>
        </pc:spChg>
        <pc:spChg chg="mod">
          <ac:chgData name="António Pedro Dores" userId="952ced1e-e1ce-4544-98cf-2600b044dd90" providerId="ADAL" clId="{4EB94D0D-16E9-40CE-A1F3-2D4515A817D4}" dt="2020-04-25T15:46:10.915" v="1723" actId="20577"/>
          <ac:spMkLst>
            <pc:docMk/>
            <pc:sldMk cId="506953785" sldId="267"/>
            <ac:spMk id="3" creationId="{16947B21-B853-4D73-AC63-DEF9C03436C1}"/>
          </ac:spMkLst>
        </pc:spChg>
      </pc:sldChg>
      <pc:sldChg chg="modSp add">
        <pc:chgData name="António Pedro Dores" userId="952ced1e-e1ce-4544-98cf-2600b044dd90" providerId="ADAL" clId="{4EB94D0D-16E9-40CE-A1F3-2D4515A817D4}" dt="2020-04-25T18:42:02.944" v="2271" actId="20577"/>
        <pc:sldMkLst>
          <pc:docMk/>
          <pc:sldMk cId="412622691" sldId="268"/>
        </pc:sldMkLst>
        <pc:spChg chg="mod">
          <ac:chgData name="António Pedro Dores" userId="952ced1e-e1ce-4544-98cf-2600b044dd90" providerId="ADAL" clId="{4EB94D0D-16E9-40CE-A1F3-2D4515A817D4}" dt="2020-04-25T15:46:59.354" v="1757" actId="122"/>
          <ac:spMkLst>
            <pc:docMk/>
            <pc:sldMk cId="412622691" sldId="268"/>
            <ac:spMk id="2" creationId="{D749BE0D-68E4-4107-B275-D676AB43EB9F}"/>
          </ac:spMkLst>
        </pc:spChg>
        <pc:spChg chg="mod">
          <ac:chgData name="António Pedro Dores" userId="952ced1e-e1ce-4544-98cf-2600b044dd90" providerId="ADAL" clId="{4EB94D0D-16E9-40CE-A1F3-2D4515A817D4}" dt="2020-04-25T18:42:02.944" v="2271" actId="20577"/>
          <ac:spMkLst>
            <pc:docMk/>
            <pc:sldMk cId="412622691" sldId="268"/>
            <ac:spMk id="3" creationId="{09A2B0BC-4CED-40F5-896F-6D5CB2C1D7AF}"/>
          </ac:spMkLst>
        </pc:spChg>
      </pc:sldChg>
      <pc:sldChg chg="modSp add">
        <pc:chgData name="António Pedro Dores" userId="952ced1e-e1ce-4544-98cf-2600b044dd90" providerId="ADAL" clId="{4EB94D0D-16E9-40CE-A1F3-2D4515A817D4}" dt="2020-04-25T18:47:50.759" v="2838" actId="20577"/>
        <pc:sldMkLst>
          <pc:docMk/>
          <pc:sldMk cId="4208471822" sldId="269"/>
        </pc:sldMkLst>
        <pc:spChg chg="mod">
          <ac:chgData name="António Pedro Dores" userId="952ced1e-e1ce-4544-98cf-2600b044dd90" providerId="ADAL" clId="{4EB94D0D-16E9-40CE-A1F3-2D4515A817D4}" dt="2020-04-25T18:47:06.366" v="2718" actId="20577"/>
          <ac:spMkLst>
            <pc:docMk/>
            <pc:sldMk cId="4208471822" sldId="269"/>
            <ac:spMk id="2" creationId="{AF309A71-3ACB-4DA7-8615-132C4F33B282}"/>
          </ac:spMkLst>
        </pc:spChg>
        <pc:spChg chg="mod">
          <ac:chgData name="António Pedro Dores" userId="952ced1e-e1ce-4544-98cf-2600b044dd90" providerId="ADAL" clId="{4EB94D0D-16E9-40CE-A1F3-2D4515A817D4}" dt="2020-04-25T18:47:50.759" v="2838" actId="20577"/>
          <ac:spMkLst>
            <pc:docMk/>
            <pc:sldMk cId="4208471822" sldId="269"/>
            <ac:spMk id="3" creationId="{0E488470-68ED-4CA7-8581-E6ABA5721B8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F193C-F4F1-4870-A089-836131395966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3B6CC-E6EC-48EB-BCB0-5E32A44F5ED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572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8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420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58EB50-B3EA-4363-8203-47F5C3C5E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9684F5-768C-47D0-853E-C23A7F5D7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B544B09-A770-42AA-ADB2-089CD89F1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807C000-D8A3-4616-8AD7-8D31A646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523FC8A-2A94-40B9-A6CF-9A0183AD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47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B1C6F-8E28-4A64-9C84-E97A5C11B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2F594E9-3BD4-4785-A408-ECAE61BBA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7DDA264-8A76-4334-B7F6-6164F591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9CCBE01-81BD-445C-A8DC-BD37A53E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BF91DB8-DE6D-4B8E-922A-7105FA33E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495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537CAB-283D-4316-8453-995B8299C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50E7123-4472-4705-BE73-AB0682883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FFF86B7-B8D3-431D-A287-614CBD393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F4FE68A-DC32-4EF4-8B24-AA21802B7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A9E2686-DECC-49D1-AC6F-BDBE70029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567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88F94C-31B5-4477-9623-4AC08805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7805A65-41D8-4AF3-A944-F2263FF3F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C05F7E2-5350-40AB-B068-DF63BF939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C573A05-BAB1-4896-B9F4-21DC73AED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19AF016-27F9-4B98-877A-D038C043F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358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F2889-A890-46DE-A195-D9D735C7C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819BBA1-9ECF-4376-8D8E-E5B0E5B05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70BC635-F872-49FB-BDD1-C33CC41E1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7558A40-F998-4831-A658-AA24D7AA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B5B325D-3337-432E-9BEA-29D92E03A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858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88E539-7377-4DB2-81B3-A9235E02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CE5FF8C-743B-408D-B549-0659F490F5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AD0CF60-FFFF-482E-B0DC-4546AAF73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3BADEE2-8B7B-4B64-B2AA-E20112BC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EC7DB1E-CD58-4A4A-85EE-4938D286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44F0435-1C1B-4697-8BA9-1DC347A2A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227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F6EBA-81E1-4264-A31F-BB3416A87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F784100-F059-4B0F-8C03-11C574EA9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DE21ED9-D25D-45DA-B837-62FBF3BB1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F001EF3F-91CE-4CBB-9E25-4211020A3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6039AB4A-F40F-47BB-A5E2-FF26B2B9C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5E009E7D-845E-4DEB-8CA8-BCC4D605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309F0689-7BA6-4712-885B-FDEE9DC75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0C334565-84FE-4F75-AACC-D61419A0D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744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F4D290-9A84-4032-97C1-5E6EEA376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6F04E6E0-77D0-4B62-96CD-0B1FC55B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B36EA7E-A739-4CCF-8156-FFA77499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FB55CA1-A617-4A15-A9E3-FC679FE0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729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F810A62A-6BAE-4544-BB8C-41FC57BF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B090DFB-D7CE-4287-B4CD-04F05506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3DE96F8-C7FA-4ED1-96D3-D61F0744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925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FE52B-9291-4257-8D86-A659B97B7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723C8AE-24BD-493F-8571-963BE64DC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7BD80C2-9F8C-4552-BEDF-62EBB7F93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7304D01-2C77-42DA-86F5-4A52D6C74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98BC035-32E7-4D24-80AB-F8E10903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4E7491D-C2AD-4C14-BBBF-7B14FB761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430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610CB-5325-4A85-BAD5-269B88561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6F7B6764-3007-451D-A894-E115ADA30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C49D9E0-A497-462C-B42F-E44551154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DDD2FF7-48E5-4C75-B902-497C6BF86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6595DD9-B7AC-4F14-9013-CF237C6B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424BFD0-A4E3-4D2F-BC70-3A4E9051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561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B51C8013-6CF2-46CA-923C-F1D6E5599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ED6C736-F131-4F2E-8A77-5CA5E4A2C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E4FEB20-917C-4C8C-AC64-1D0BFD5B6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FED48-5CD1-4F2B-862A-584DA159E584}" type="datetimeFigureOut">
              <a:rPr lang="pt-PT" smtClean="0"/>
              <a:t>25/04/2020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6BDAA8F-B685-4954-B89C-30481AA787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C5F9C48-2F1C-4F53-8530-6B5CA800D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DA28-73F1-401E-B7F8-28B9C599EC6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043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home.iscte-iul.pt/~apad/novosite2007/EPLCS.html" TargetMode="External"/><Relationship Id="rId3" Type="http://schemas.openxmlformats.org/officeDocument/2006/relationships/hyperlink" Target="http://iscte.pt/~apad" TargetMode="External"/><Relationship Id="rId7" Type="http://schemas.openxmlformats.org/officeDocument/2006/relationships/hyperlink" Target="https://www.worldsshne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me.iscte-iul.pt/~apad/PrisoesEuropa/" TargetMode="Externa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DCD7D-58D8-43E3-9DCB-3D62B0B162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Interaccionismo</a:t>
            </a:r>
            <a:r>
              <a:rPr lang="pt-PT" dirty="0"/>
              <a:t> Simbólico</a:t>
            </a:r>
            <a:br>
              <a:rPr lang="pt-PT" dirty="0"/>
            </a:br>
            <a:r>
              <a:rPr lang="pt-PT" sz="3600" dirty="0"/>
              <a:t>“Ordem da </a:t>
            </a:r>
            <a:r>
              <a:rPr lang="pt-PT" sz="3600" dirty="0" err="1"/>
              <a:t>Interacção</a:t>
            </a:r>
            <a:r>
              <a:rPr lang="pt-PT" sz="3600" dirty="0"/>
              <a:t>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3C76B4-C933-4E9E-ADD1-B0C8AEAB2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PT" dirty="0"/>
          </a:p>
          <a:p>
            <a:r>
              <a:rPr lang="pt-PT" dirty="0" err="1"/>
              <a:t>Erving</a:t>
            </a:r>
            <a:r>
              <a:rPr lang="pt-PT" dirty="0"/>
              <a:t> </a:t>
            </a:r>
            <a:r>
              <a:rPr lang="pt-PT" dirty="0" err="1"/>
              <a:t>Goffman</a:t>
            </a:r>
            <a:endParaRPr lang="pt-PT" dirty="0"/>
          </a:p>
          <a:p>
            <a:endParaRPr lang="pt-PT" dirty="0"/>
          </a:p>
          <a:p>
            <a:r>
              <a:rPr lang="pt-PT" dirty="0"/>
              <a:t>António Pedro Dores, março 2020</a:t>
            </a:r>
          </a:p>
        </p:txBody>
      </p:sp>
    </p:spTree>
    <p:extLst>
      <p:ext uri="{BB962C8B-B14F-4D97-AF65-F5344CB8AC3E}">
        <p14:creationId xmlns:p14="http://schemas.microsoft.com/office/powerpoint/2010/main" val="30185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584494-17BD-4880-8994-45BA74886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Ordem </a:t>
            </a:r>
            <a:r>
              <a:rPr lang="pt-PT" dirty="0" err="1"/>
              <a:t>microssocial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5039D53-DD5C-4700-8E60-0CFD082F6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 análise micro social não alvitra nem pressupõe a anarquia: o facto de haver uma ordem macro social (sistema) não contradiz nem invalida a existência de uma ordem complementar, paralela, a nível micro</a:t>
            </a:r>
          </a:p>
          <a:p>
            <a:r>
              <a:rPr lang="pt-PT" dirty="0"/>
              <a:t>Ordem da </a:t>
            </a:r>
            <a:r>
              <a:rPr lang="pt-PT" dirty="0" err="1"/>
              <a:t>interacção</a:t>
            </a:r>
            <a:r>
              <a:rPr lang="pt-PT" dirty="0"/>
              <a:t> é constituída por regras usadas nas relações face-a-face, regras menos estáveis que as leis de comportamentos estruturados</a:t>
            </a:r>
          </a:p>
        </p:txBody>
      </p:sp>
    </p:spTree>
    <p:extLst>
      <p:ext uri="{BB962C8B-B14F-4D97-AF65-F5344CB8AC3E}">
        <p14:creationId xmlns:p14="http://schemas.microsoft.com/office/powerpoint/2010/main" val="3354079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F01FD-AA22-42B6-A0D3-F58D7EF5C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Fronteiras produzidas pela ordem da </a:t>
            </a:r>
            <a:r>
              <a:rPr lang="pt-PT" dirty="0" err="1"/>
              <a:t>interacção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DF69D1D-EE13-4018-981B-11D826337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As regras de </a:t>
            </a:r>
            <a:r>
              <a:rPr lang="pt-PT" dirty="0" err="1"/>
              <a:t>interacção</a:t>
            </a:r>
            <a:r>
              <a:rPr lang="pt-PT" dirty="0"/>
              <a:t> rurais-urbanas, íntimas e entre desconhecidos, familiares e amigos, são distintas e sinalizam as diferentes situações</a:t>
            </a:r>
          </a:p>
          <a:p>
            <a:r>
              <a:rPr lang="pt-PT" dirty="0"/>
              <a:t>A ordem da </a:t>
            </a:r>
            <a:r>
              <a:rPr lang="pt-PT" dirty="0" err="1"/>
              <a:t>interacção</a:t>
            </a:r>
            <a:r>
              <a:rPr lang="pt-PT" dirty="0"/>
              <a:t> depende da vontade das pessoas de a </a:t>
            </a:r>
            <a:r>
              <a:rPr lang="pt-PT" dirty="0" err="1"/>
              <a:t>activar</a:t>
            </a:r>
            <a:r>
              <a:rPr lang="pt-PT" dirty="0"/>
              <a:t> ou não, comunicar ou não, animar ou desanimar</a:t>
            </a:r>
          </a:p>
          <a:p>
            <a:r>
              <a:rPr lang="pt-PT" dirty="0"/>
              <a:t>As regras da ordem da </a:t>
            </a:r>
            <a:r>
              <a:rPr lang="pt-PT" dirty="0" err="1"/>
              <a:t>interacção</a:t>
            </a:r>
            <a:r>
              <a:rPr lang="pt-PT" dirty="0"/>
              <a:t> classifica situações e participantes, à medida que se cruzam entre si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1511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630E00-C71C-4B6D-B765-7A833C17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Situação social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F70560F-088B-4836-84A6-DBC392D94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Unidade básica de trabalho de </a:t>
            </a:r>
            <a:r>
              <a:rPr lang="pt-PT" dirty="0" err="1"/>
              <a:t>interacção</a:t>
            </a:r>
            <a:endParaRPr lang="pt-PT" dirty="0"/>
          </a:p>
          <a:p>
            <a:r>
              <a:rPr lang="pt-PT" dirty="0"/>
              <a:t>Situação social tem caracter </a:t>
            </a:r>
            <a:r>
              <a:rPr lang="pt-PT" dirty="0" err="1"/>
              <a:t>confrontacional</a:t>
            </a:r>
            <a:endParaRPr lang="pt-PT" dirty="0"/>
          </a:p>
          <a:p>
            <a:pPr marL="0" indent="0">
              <a:buNone/>
            </a:pPr>
            <a:r>
              <a:rPr lang="pt-PT" dirty="0" err="1"/>
              <a:t>ex</a:t>
            </a:r>
            <a:r>
              <a:rPr lang="pt-PT" dirty="0"/>
              <a:t>: fábrica, aeroporto, hospital, são situações que não autocentradas </a:t>
            </a:r>
          </a:p>
          <a:p>
            <a:r>
              <a:rPr lang="pt-PT" dirty="0"/>
              <a:t>Cada situação social cria uma cultura própria, que se ensina</a:t>
            </a:r>
          </a:p>
          <a:p>
            <a:r>
              <a:rPr lang="pt-PT" dirty="0"/>
              <a:t>As </a:t>
            </a:r>
            <a:r>
              <a:rPr lang="pt-PT" dirty="0" err="1"/>
              <a:t>interrelações</a:t>
            </a:r>
            <a:r>
              <a:rPr lang="pt-PT" dirty="0"/>
              <a:t>, se se podem ensinar, têm um conteúdo cognitivo (extra situacional).</a:t>
            </a:r>
          </a:p>
          <a:p>
            <a:r>
              <a:rPr lang="pt-PT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6581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D8CF14-39E2-4306-8302-77277FBFD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Ordem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6947B21-B853-4D73-AC63-DEF9C0343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Distribuição de tipos de </a:t>
            </a:r>
            <a:r>
              <a:rPr lang="pt-PT" dirty="0" err="1"/>
              <a:t>actividade</a:t>
            </a:r>
            <a:r>
              <a:rPr lang="pt-PT" dirty="0"/>
              <a:t> a que correspondem a benefícios e perdas por estar presente num tipo particular de situações (isso atrai algumas pessoas e afasta outras)</a:t>
            </a:r>
          </a:p>
          <a:p>
            <a:r>
              <a:rPr lang="pt-PT" dirty="0"/>
              <a:t>Ordem está em transformação histórica – o que pode ser conhecido através de informações e de sentimentos de justiça social</a:t>
            </a:r>
          </a:p>
          <a:p>
            <a:r>
              <a:rPr lang="pt-PT" dirty="0"/>
              <a:t>O respeito dessa ordem, dessas regras, é um problema pessoal e político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06953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9BE0D-68E4-4107-B275-D676AB43E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Unidades básicas de análise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9A2B0BC-4CED-40F5-896F-6D5CB2C1D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/>
              <a:t>Grupos, filas, procissões, formas de contacto, círculos, plataformas e celebrações</a:t>
            </a:r>
          </a:p>
          <a:p>
            <a:endParaRPr lang="pt-PT" dirty="0"/>
          </a:p>
          <a:p>
            <a:r>
              <a:rPr lang="pt-PT" dirty="0"/>
              <a:t>Níveis de ordem (</a:t>
            </a:r>
            <a:r>
              <a:rPr lang="pt-PT" dirty="0" err="1"/>
              <a:t>interaccional</a:t>
            </a:r>
            <a:r>
              <a:rPr lang="pt-PT" dirty="0"/>
              <a:t> e estrutural): uma pessoa pode ser despedida com empatia (ordem </a:t>
            </a:r>
            <a:r>
              <a:rPr lang="pt-PT" dirty="0" err="1"/>
              <a:t>interaccional</a:t>
            </a:r>
            <a:r>
              <a:rPr lang="pt-PT" dirty="0"/>
              <a:t>) mas isso não melhora em nada a circunstância estrutural da vida futura.</a:t>
            </a:r>
          </a:p>
          <a:p>
            <a:endParaRPr lang="pt-PT" dirty="0"/>
          </a:p>
          <a:p>
            <a:r>
              <a:rPr lang="pt-PT" dirty="0"/>
              <a:t>A ordem </a:t>
            </a:r>
            <a:r>
              <a:rPr lang="pt-PT" dirty="0" err="1"/>
              <a:t>interaccional</a:t>
            </a:r>
            <a:r>
              <a:rPr lang="pt-PT" dirty="0"/>
              <a:t> não é mais importante; é diferente da ordem estrutural (eventualmente pode ser decisiva – por exemplo, no atendimento de um doente)</a:t>
            </a:r>
          </a:p>
        </p:txBody>
      </p:sp>
    </p:spTree>
    <p:extLst>
      <p:ext uri="{BB962C8B-B14F-4D97-AF65-F5344CB8AC3E}">
        <p14:creationId xmlns:p14="http://schemas.microsoft.com/office/powerpoint/2010/main" val="412622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309A71-3ACB-4DA7-8615-132C4F33B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Ordem </a:t>
            </a:r>
            <a:r>
              <a:rPr lang="pt-PT" dirty="0" err="1"/>
              <a:t>interaccional</a:t>
            </a:r>
            <a:r>
              <a:rPr lang="pt-PT" dirty="0"/>
              <a:t> é social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E488470-68ED-4CA7-8581-E6ABA5721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 ordem </a:t>
            </a:r>
            <a:r>
              <a:rPr lang="pt-PT" dirty="0" err="1"/>
              <a:t>interaccional</a:t>
            </a:r>
            <a:r>
              <a:rPr lang="pt-PT" dirty="0"/>
              <a:t> não é um reflexo da ordem estrutural </a:t>
            </a:r>
          </a:p>
          <a:p>
            <a:r>
              <a:rPr lang="pt-PT" dirty="0"/>
              <a:t>Há organizações igualmente eficazes e com ordens de </a:t>
            </a:r>
            <a:r>
              <a:rPr lang="pt-PT" dirty="0" err="1"/>
              <a:t>interacção</a:t>
            </a:r>
            <a:r>
              <a:rPr lang="pt-PT" dirty="0"/>
              <a:t> muito diferentes (sistema educativo alemão e francês; administrações autoritárias e democráticas; organizações rigorosas e desenrascadas)</a:t>
            </a:r>
          </a:p>
          <a:p>
            <a:r>
              <a:rPr lang="pt-PT" dirty="0"/>
              <a:t>Ambas as ordens influenciam-se mutuamente, em função das circunstâncias (por exemplo, numa greve)</a:t>
            </a:r>
          </a:p>
          <a:p>
            <a:r>
              <a:rPr lang="pt-PT" dirty="0"/>
              <a:t>As estruturas sociais, ao contrário das estruturas políticas e económicas, são sobretudo </a:t>
            </a:r>
            <a:r>
              <a:rPr lang="pt-PT"/>
              <a:t>interaccionais</a:t>
            </a:r>
            <a:r>
              <a:rPr lang="pt-PT" dirty="0"/>
              <a:t>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08471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58" y="6429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PT" sz="96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António Pedro Dores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>
              <a:hlinkClick r:id="rId4"/>
            </a:endParaRPr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Trilogia de estados de espírito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/>
              <a:t> </a:t>
            </a:r>
            <a:r>
              <a:rPr lang="pt-PT" sz="2400" dirty="0">
                <a:hlinkClick r:id="rId6"/>
              </a:rPr>
              <a:t>Observatório Europeu das Prisões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7"/>
              </a:rPr>
              <a:t>World Social </a:t>
            </a:r>
            <a:r>
              <a:rPr lang="pt-PT" sz="2400" dirty="0" err="1">
                <a:hlinkClick r:id="rId7"/>
              </a:rPr>
              <a:t>Sciences</a:t>
            </a:r>
            <a:r>
              <a:rPr lang="pt-PT" sz="2400" dirty="0">
                <a:hlinkClick r:id="rId7"/>
              </a:rPr>
              <a:t> &amp; </a:t>
            </a:r>
            <a:r>
              <a:rPr lang="pt-PT" sz="2400" dirty="0" err="1">
                <a:hlinkClick r:id="rId7"/>
              </a:rPr>
              <a:t>Humanities</a:t>
            </a:r>
            <a:r>
              <a:rPr lang="pt-PT" sz="2400" dirty="0">
                <a:hlinkClick r:id="rId7"/>
              </a:rPr>
              <a:t> Net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8"/>
              </a:rPr>
              <a:t>Escola para lá das ciências sociais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874680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76B08DE8C26B42B2585BD991D97FC1" ma:contentTypeVersion="9" ma:contentTypeDescription="Criar um novo documento." ma:contentTypeScope="" ma:versionID="23d14523ef9879c41111eb4baba7e2db">
  <xsd:schema xmlns:xsd="http://www.w3.org/2001/XMLSchema" xmlns:xs="http://www.w3.org/2001/XMLSchema" xmlns:p="http://schemas.microsoft.com/office/2006/metadata/properties" xmlns:ns3="7bac7f6d-bb1c-4cf5-8054-70832b4f4be6" xmlns:ns4="e8a5bfb1-4499-4ff5-bda2-94832a0415b8" targetNamespace="http://schemas.microsoft.com/office/2006/metadata/properties" ma:root="true" ma:fieldsID="c0c88fca171300a065eecaca8172bbba" ns3:_="" ns4:_="">
    <xsd:import namespace="7bac7f6d-bb1c-4cf5-8054-70832b4f4be6"/>
    <xsd:import namespace="e8a5bfb1-4499-4ff5-bda2-94832a0415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c7f6d-bb1c-4cf5-8054-70832b4f4b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a5bfb1-4499-4ff5-bda2-94832a0415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Sugestão de Partilha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E7D2FD-C888-4573-95EA-5CF07902AF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ac7f6d-bb1c-4cf5-8054-70832b4f4be6"/>
    <ds:schemaRef ds:uri="e8a5bfb1-4499-4ff5-bda2-94832a0415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FECE8E-EA2D-4FE4-8FC8-604D20BBD526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8a5bfb1-4499-4ff5-bda2-94832a0415b8"/>
    <ds:schemaRef ds:uri="http://purl.org/dc/elements/1.1/"/>
    <ds:schemaRef ds:uri="http://schemas.microsoft.com/office/2006/metadata/properties"/>
    <ds:schemaRef ds:uri="7bac7f6d-bb1c-4cf5-8054-70832b4f4be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4BA38A2-D7EC-4D87-9B50-A8A525B1BE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437</Words>
  <Application>Microsoft Office PowerPoint</Application>
  <PresentationFormat>Widescreen</PresentationFormat>
  <Paragraphs>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Interaccionismo Simbólico “Ordem da Interacção”</vt:lpstr>
      <vt:lpstr>Ordem microssocial</vt:lpstr>
      <vt:lpstr>Fronteiras produzidas pela ordem da interacção</vt:lpstr>
      <vt:lpstr>Situação social</vt:lpstr>
      <vt:lpstr>Ordem </vt:lpstr>
      <vt:lpstr>Unidades básicas de análise</vt:lpstr>
      <vt:lpstr>Ordem interaccional é social 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Interaccionismo Simbólico “Definição do self”</dc:title>
  <dc:creator>António Pedro Dores</dc:creator>
  <cp:lastModifiedBy>António Pedro de Andrade Dores</cp:lastModifiedBy>
  <cp:revision>1</cp:revision>
  <dcterms:created xsi:type="dcterms:W3CDTF">2020-03-29T11:49:19Z</dcterms:created>
  <dcterms:modified xsi:type="dcterms:W3CDTF">2020-04-25T18:50:40Z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0x010100AF76B08DE8C26B42B2585BD991D97FC1</vt:lpwstr>
  </property>
</Properties>
</file>