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4" r:id="rId6"/>
    <p:sldId id="265" r:id="rId7"/>
    <p:sldId id="266" r:id="rId8"/>
    <p:sldId id="267" r:id="rId9"/>
    <p:sldId id="268" r:id="rId10"/>
    <p:sldId id="263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8DEFAA-BC76-4A51-A4D5-93DAB281F729}" v="7" dt="2020-04-30T09:41:09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4EB94D0D-16E9-40CE-A1F3-2D4515A817D4}"/>
    <pc:docChg chg="custSel delSld modSld">
      <pc:chgData name="António Pedro Dores" userId="952ced1e-e1ce-4544-98cf-2600b044dd90" providerId="ADAL" clId="{4EB94D0D-16E9-40CE-A1F3-2D4515A817D4}" dt="2020-04-27T11:03:52.292" v="30" actId="2696"/>
      <pc:docMkLst>
        <pc:docMk/>
      </pc:docMkLst>
      <pc:sldChg chg="modSp">
        <pc:chgData name="António Pedro Dores" userId="952ced1e-e1ce-4544-98cf-2600b044dd90" providerId="ADAL" clId="{4EB94D0D-16E9-40CE-A1F3-2D4515A817D4}" dt="2020-04-27T11:03:32.606" v="24" actId="27636"/>
        <pc:sldMkLst>
          <pc:docMk/>
          <pc:sldMk cId="301858372" sldId="256"/>
        </pc:sldMkLst>
        <pc:spChg chg="mod">
          <ac:chgData name="António Pedro Dores" userId="952ced1e-e1ce-4544-98cf-2600b044dd90" providerId="ADAL" clId="{4EB94D0D-16E9-40CE-A1F3-2D4515A817D4}" dt="2020-04-27T11:03:32.606" v="24" actId="27636"/>
          <ac:spMkLst>
            <pc:docMk/>
            <pc:sldMk cId="301858372" sldId="256"/>
            <ac:spMk id="2" creationId="{9C4DCD7D-58D8-43E3-9DCB-3D62B0B16242}"/>
          </ac:spMkLst>
        </pc:spChg>
        <pc:spChg chg="mod">
          <ac:chgData name="António Pedro Dores" userId="952ced1e-e1ce-4544-98cf-2600b044dd90" providerId="ADAL" clId="{4EB94D0D-16E9-40CE-A1F3-2D4515A817D4}" dt="2020-04-27T11:03:08.452" v="6" actId="20577"/>
          <ac:spMkLst>
            <pc:docMk/>
            <pc:sldMk cId="301858372" sldId="256"/>
            <ac:spMk id="3" creationId="{4E3C76B4-C933-4E9E-ADD1-B0C8AEAB2047}"/>
          </ac:spMkLst>
        </pc:spChg>
      </pc:sldChg>
      <pc:sldChg chg="del">
        <pc:chgData name="António Pedro Dores" userId="952ced1e-e1ce-4544-98cf-2600b044dd90" providerId="ADAL" clId="{4EB94D0D-16E9-40CE-A1F3-2D4515A817D4}" dt="2020-04-27T11:03:52.292" v="30" actId="2696"/>
        <pc:sldMkLst>
          <pc:docMk/>
          <pc:sldMk cId="3354079388" sldId="264"/>
        </pc:sldMkLst>
      </pc:sldChg>
      <pc:sldChg chg="del">
        <pc:chgData name="António Pedro Dores" userId="952ced1e-e1ce-4544-98cf-2600b044dd90" providerId="ADAL" clId="{4EB94D0D-16E9-40CE-A1F3-2D4515A817D4}" dt="2020-04-27T11:03:48.717" v="26" actId="2696"/>
        <pc:sldMkLst>
          <pc:docMk/>
          <pc:sldMk cId="3415114853" sldId="265"/>
        </pc:sldMkLst>
      </pc:sldChg>
      <pc:sldChg chg="del">
        <pc:chgData name="António Pedro Dores" userId="952ced1e-e1ce-4544-98cf-2600b044dd90" providerId="ADAL" clId="{4EB94D0D-16E9-40CE-A1F3-2D4515A817D4}" dt="2020-04-27T11:03:48.718" v="27" actId="2696"/>
        <pc:sldMkLst>
          <pc:docMk/>
          <pc:sldMk cId="2765816090" sldId="266"/>
        </pc:sldMkLst>
      </pc:sldChg>
      <pc:sldChg chg="del">
        <pc:chgData name="António Pedro Dores" userId="952ced1e-e1ce-4544-98cf-2600b044dd90" providerId="ADAL" clId="{4EB94D0D-16E9-40CE-A1F3-2D4515A817D4}" dt="2020-04-27T11:03:48.718" v="28" actId="2696"/>
        <pc:sldMkLst>
          <pc:docMk/>
          <pc:sldMk cId="506953785" sldId="267"/>
        </pc:sldMkLst>
      </pc:sldChg>
      <pc:sldChg chg="del">
        <pc:chgData name="António Pedro Dores" userId="952ced1e-e1ce-4544-98cf-2600b044dd90" providerId="ADAL" clId="{4EB94D0D-16E9-40CE-A1F3-2D4515A817D4}" dt="2020-04-27T11:03:48.722" v="29" actId="2696"/>
        <pc:sldMkLst>
          <pc:docMk/>
          <pc:sldMk cId="412622691" sldId="268"/>
        </pc:sldMkLst>
      </pc:sldChg>
      <pc:sldChg chg="del">
        <pc:chgData name="António Pedro Dores" userId="952ced1e-e1ce-4544-98cf-2600b044dd90" providerId="ADAL" clId="{4EB94D0D-16E9-40CE-A1F3-2D4515A817D4}" dt="2020-04-27T11:03:48.707" v="25" actId="2696"/>
        <pc:sldMkLst>
          <pc:docMk/>
          <pc:sldMk cId="4208471822" sldId="269"/>
        </pc:sldMkLst>
      </pc:sldChg>
    </pc:docChg>
  </pc:docChgLst>
  <pc:docChgLst>
    <pc:chgData name="António Pedro Dores" userId="952ced1e-e1ce-4544-98cf-2600b044dd90" providerId="ADAL" clId="{AA8DEFAA-BC76-4A51-A4D5-93DAB281F729}"/>
    <pc:docChg chg="custSel addSld modSld">
      <pc:chgData name="António Pedro Dores" userId="952ced1e-e1ce-4544-98cf-2600b044dd90" providerId="ADAL" clId="{AA8DEFAA-BC76-4A51-A4D5-93DAB281F729}" dt="2020-04-30T09:43:02.065" v="2168" actId="20577"/>
      <pc:docMkLst>
        <pc:docMk/>
      </pc:docMkLst>
      <pc:sldChg chg="modSp add">
        <pc:chgData name="António Pedro Dores" userId="952ced1e-e1ce-4544-98cf-2600b044dd90" providerId="ADAL" clId="{AA8DEFAA-BC76-4A51-A4D5-93DAB281F729}" dt="2020-04-30T09:24:51.496" v="367" actId="6549"/>
        <pc:sldMkLst>
          <pc:docMk/>
          <pc:sldMk cId="3103663325" sldId="264"/>
        </pc:sldMkLst>
        <pc:spChg chg="mod">
          <ac:chgData name="António Pedro Dores" userId="952ced1e-e1ce-4544-98cf-2600b044dd90" providerId="ADAL" clId="{AA8DEFAA-BC76-4A51-A4D5-93DAB281F729}" dt="2020-04-30T09:14:37.249" v="10" actId="122"/>
          <ac:spMkLst>
            <pc:docMk/>
            <pc:sldMk cId="3103663325" sldId="264"/>
            <ac:spMk id="2" creationId="{48AE0A4B-9DFA-4B40-B115-4535EC075FED}"/>
          </ac:spMkLst>
        </pc:spChg>
        <pc:spChg chg="mod">
          <ac:chgData name="António Pedro Dores" userId="952ced1e-e1ce-4544-98cf-2600b044dd90" providerId="ADAL" clId="{AA8DEFAA-BC76-4A51-A4D5-93DAB281F729}" dt="2020-04-30T09:24:51.496" v="367" actId="6549"/>
          <ac:spMkLst>
            <pc:docMk/>
            <pc:sldMk cId="3103663325" sldId="264"/>
            <ac:spMk id="3" creationId="{CDF80AA3-C18C-4E49-9E4D-80C9403ABB72}"/>
          </ac:spMkLst>
        </pc:spChg>
      </pc:sldChg>
      <pc:sldChg chg="modSp add">
        <pc:chgData name="António Pedro Dores" userId="952ced1e-e1ce-4544-98cf-2600b044dd90" providerId="ADAL" clId="{AA8DEFAA-BC76-4A51-A4D5-93DAB281F729}" dt="2020-04-30T09:31:14.319" v="952" actId="20577"/>
        <pc:sldMkLst>
          <pc:docMk/>
          <pc:sldMk cId="1505378630" sldId="265"/>
        </pc:sldMkLst>
        <pc:spChg chg="mod">
          <ac:chgData name="António Pedro Dores" userId="952ced1e-e1ce-4544-98cf-2600b044dd90" providerId="ADAL" clId="{AA8DEFAA-BC76-4A51-A4D5-93DAB281F729}" dt="2020-04-30T09:28:46.609" v="692" actId="313"/>
          <ac:spMkLst>
            <pc:docMk/>
            <pc:sldMk cId="1505378630" sldId="265"/>
            <ac:spMk id="2" creationId="{E63942DF-5EBB-4875-9088-B6357B997E36}"/>
          </ac:spMkLst>
        </pc:spChg>
        <pc:spChg chg="mod">
          <ac:chgData name="António Pedro Dores" userId="952ced1e-e1ce-4544-98cf-2600b044dd90" providerId="ADAL" clId="{AA8DEFAA-BC76-4A51-A4D5-93DAB281F729}" dt="2020-04-30T09:31:14.319" v="952" actId="20577"/>
          <ac:spMkLst>
            <pc:docMk/>
            <pc:sldMk cId="1505378630" sldId="265"/>
            <ac:spMk id="3" creationId="{973EF1FA-1E86-4543-8049-8B6AE4DFE052}"/>
          </ac:spMkLst>
        </pc:spChg>
      </pc:sldChg>
      <pc:sldChg chg="modSp add">
        <pc:chgData name="António Pedro Dores" userId="952ced1e-e1ce-4544-98cf-2600b044dd90" providerId="ADAL" clId="{AA8DEFAA-BC76-4A51-A4D5-93DAB281F729}" dt="2020-04-30T09:36:13.134" v="1470" actId="20577"/>
        <pc:sldMkLst>
          <pc:docMk/>
          <pc:sldMk cId="3601606803" sldId="266"/>
        </pc:sldMkLst>
        <pc:spChg chg="mod">
          <ac:chgData name="António Pedro Dores" userId="952ced1e-e1ce-4544-98cf-2600b044dd90" providerId="ADAL" clId="{AA8DEFAA-BC76-4A51-A4D5-93DAB281F729}" dt="2020-04-30T09:32:30.038" v="978" actId="122"/>
          <ac:spMkLst>
            <pc:docMk/>
            <pc:sldMk cId="3601606803" sldId="266"/>
            <ac:spMk id="2" creationId="{021E39D6-FD78-4A31-8226-AC1A533C5EC5}"/>
          </ac:spMkLst>
        </pc:spChg>
        <pc:spChg chg="mod">
          <ac:chgData name="António Pedro Dores" userId="952ced1e-e1ce-4544-98cf-2600b044dd90" providerId="ADAL" clId="{AA8DEFAA-BC76-4A51-A4D5-93DAB281F729}" dt="2020-04-30T09:36:13.134" v="1470" actId="20577"/>
          <ac:spMkLst>
            <pc:docMk/>
            <pc:sldMk cId="3601606803" sldId="266"/>
            <ac:spMk id="3" creationId="{49B439FC-137D-4789-AE45-362976037C06}"/>
          </ac:spMkLst>
        </pc:spChg>
      </pc:sldChg>
      <pc:sldChg chg="modSp add">
        <pc:chgData name="António Pedro Dores" userId="952ced1e-e1ce-4544-98cf-2600b044dd90" providerId="ADAL" clId="{AA8DEFAA-BC76-4A51-A4D5-93DAB281F729}" dt="2020-04-30T09:40:52.775" v="1877" actId="20577"/>
        <pc:sldMkLst>
          <pc:docMk/>
          <pc:sldMk cId="1476813884" sldId="267"/>
        </pc:sldMkLst>
        <pc:spChg chg="mod">
          <ac:chgData name="António Pedro Dores" userId="952ced1e-e1ce-4544-98cf-2600b044dd90" providerId="ADAL" clId="{AA8DEFAA-BC76-4A51-A4D5-93DAB281F729}" dt="2020-04-30T09:36:39.872" v="1480" actId="122"/>
          <ac:spMkLst>
            <pc:docMk/>
            <pc:sldMk cId="1476813884" sldId="267"/>
            <ac:spMk id="2" creationId="{0F3F1A7B-B1C1-409D-A8B0-15BA6E6B8ACD}"/>
          </ac:spMkLst>
        </pc:spChg>
        <pc:spChg chg="mod">
          <ac:chgData name="António Pedro Dores" userId="952ced1e-e1ce-4544-98cf-2600b044dd90" providerId="ADAL" clId="{AA8DEFAA-BC76-4A51-A4D5-93DAB281F729}" dt="2020-04-30T09:40:52.775" v="1877" actId="20577"/>
          <ac:spMkLst>
            <pc:docMk/>
            <pc:sldMk cId="1476813884" sldId="267"/>
            <ac:spMk id="3" creationId="{F6EA66AE-87DA-4C24-941C-74262545CF18}"/>
          </ac:spMkLst>
        </pc:spChg>
      </pc:sldChg>
      <pc:sldChg chg="modSp add">
        <pc:chgData name="António Pedro Dores" userId="952ced1e-e1ce-4544-98cf-2600b044dd90" providerId="ADAL" clId="{AA8DEFAA-BC76-4A51-A4D5-93DAB281F729}" dt="2020-04-30T09:43:02.065" v="2168" actId="20577"/>
        <pc:sldMkLst>
          <pc:docMk/>
          <pc:sldMk cId="799183914" sldId="268"/>
        </pc:sldMkLst>
        <pc:spChg chg="mod">
          <ac:chgData name="António Pedro Dores" userId="952ced1e-e1ce-4544-98cf-2600b044dd90" providerId="ADAL" clId="{AA8DEFAA-BC76-4A51-A4D5-93DAB281F729}" dt="2020-04-30T09:41:16.703" v="1891" actId="122"/>
          <ac:spMkLst>
            <pc:docMk/>
            <pc:sldMk cId="799183914" sldId="268"/>
            <ac:spMk id="2" creationId="{54C8AF43-D454-42F0-A5BD-6BE3700C0D6D}"/>
          </ac:spMkLst>
        </pc:spChg>
        <pc:spChg chg="mod">
          <ac:chgData name="António Pedro Dores" userId="952ced1e-e1ce-4544-98cf-2600b044dd90" providerId="ADAL" clId="{AA8DEFAA-BC76-4A51-A4D5-93DAB281F729}" dt="2020-04-30T09:43:02.065" v="2168" actId="20577"/>
          <ac:spMkLst>
            <pc:docMk/>
            <pc:sldMk cId="799183914" sldId="268"/>
            <ac:spMk id="3" creationId="{F94C7889-D424-47E6-AF47-E979878815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F193C-F4F1-4870-A089-836131395966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3B6CC-E6EC-48EB-BCB0-5E32A44F5ED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572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7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420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8EB50-B3EA-4363-8203-47F5C3C5E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9684F5-768C-47D0-853E-C23A7F5D7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544B09-A770-42AA-ADB2-089CD89F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807C000-D8A3-4616-8AD7-8D31A646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523FC8A-2A94-40B9-A6CF-9A0183AD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47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B1C6F-8E28-4A64-9C84-E97A5C11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2F594E9-3BD4-4785-A408-ECAE61BBA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DDA264-8A76-4334-B7F6-6164F591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CCBE01-81BD-445C-A8DC-BD37A53E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F91DB8-DE6D-4B8E-922A-7105FA33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49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37CAB-283D-4316-8453-995B8299C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50E7123-4472-4705-BE73-AB0682883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FF86B7-B8D3-431D-A287-614CBD393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F4FE68A-DC32-4EF4-8B24-AA21802B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A9E2686-DECC-49D1-AC6F-BDBE7002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567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8F94C-31B5-4477-9623-4AC08805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805A65-41D8-4AF3-A944-F2263FF3F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05F7E2-5350-40AB-B068-DF63BF93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573A05-BAB1-4896-B9F4-21DC73AE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9AF016-27F9-4B98-877A-D038C043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58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F2889-A890-46DE-A195-D9D735C7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819BBA1-9ECF-4376-8D8E-E5B0E5B05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0BC635-F872-49FB-BDD1-C33CC41E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558A40-F998-4831-A658-AA24D7AA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5B325D-3337-432E-9BEA-29D92E03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85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8E539-7377-4DB2-81B3-A9235E02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CE5FF8C-743B-408D-B549-0659F490F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AD0CF60-FFFF-482E-B0DC-4546AAF73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3BADEE2-8B7B-4B64-B2AA-E20112BC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EC7DB1E-CD58-4A4A-85EE-4938D286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44F0435-1C1B-4697-8BA9-1DC347A2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27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F6EBA-81E1-4264-A31F-BB3416A8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F784100-F059-4B0F-8C03-11C574EA9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DE21ED9-D25D-45DA-B837-62FBF3BB1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001EF3F-91CE-4CBB-9E25-4211020A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039AB4A-F40F-47BB-A5E2-FF26B2B9C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5E009E7D-845E-4DEB-8CA8-BCC4D605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09F0689-7BA6-4712-885B-FDEE9DC7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C334565-84FE-4F75-AACC-D61419A0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744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4D290-9A84-4032-97C1-5E6EEA37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F04E6E0-77D0-4B62-96CD-0B1FC55B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B36EA7E-A739-4CCF-8156-FFA77499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FB55CA1-A617-4A15-A9E3-FC679FE0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729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810A62A-6BAE-4544-BB8C-41FC57BF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B090DFB-D7CE-4287-B4CD-04F05506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3DE96F8-C7FA-4ED1-96D3-D61F074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25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FE52B-9291-4257-8D86-A659B97B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23C8AE-24BD-493F-8571-963BE64D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7BD80C2-9F8C-4552-BEDF-62EBB7F93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7304D01-2C77-42DA-86F5-4A52D6C7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8BC035-32E7-4D24-80AB-F8E10903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4E7491D-C2AD-4C14-BBBF-7B14FB76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30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610CB-5325-4A85-BAD5-269B8856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F7B6764-3007-451D-A894-E115ADA3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C49D9E0-A497-462C-B42F-E4455115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DDD2FF7-48E5-4C75-B902-497C6BF8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6595DD9-B7AC-4F14-9013-CF237C6B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424BFD0-A4E3-4D2F-BC70-3A4E9051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561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51C8013-6CF2-46CA-923C-F1D6E559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D6C736-F131-4F2E-8A77-5CA5E4A2C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E4FEB20-917C-4C8C-AC64-1D0BFD5B6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BDAA8F-B685-4954-B89C-30481AA78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C5F9C48-2F1C-4F53-8530-6B5CA800D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043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DCD7D-58D8-43E3-9DCB-3D62B0B16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Teoria Crítica</a:t>
            </a:r>
            <a:br>
              <a:rPr lang="pt-PT" dirty="0"/>
            </a:br>
            <a:r>
              <a:rPr lang="en-US" dirty="0"/>
              <a:t>“Traditional and Critical Theory”</a:t>
            </a:r>
            <a:endParaRPr lang="pt-PT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3C76B4-C933-4E9E-ADD1-B0C8AEAB2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PT" dirty="0"/>
          </a:p>
          <a:p>
            <a:r>
              <a:rPr lang="pt-PT" dirty="0"/>
              <a:t>Max </a:t>
            </a:r>
            <a:r>
              <a:rPr lang="en-US" dirty="0"/>
              <a:t>Horkheimer</a:t>
            </a:r>
            <a:endParaRPr lang="pt-PT" dirty="0"/>
          </a:p>
          <a:p>
            <a:endParaRPr lang="pt-PT" dirty="0"/>
          </a:p>
          <a:p>
            <a:r>
              <a:rPr lang="pt-PT" dirty="0"/>
              <a:t>António Pedro Dores, março 2020</a:t>
            </a:r>
          </a:p>
        </p:txBody>
      </p:sp>
    </p:spTree>
    <p:extLst>
      <p:ext uri="{BB962C8B-B14F-4D97-AF65-F5344CB8AC3E}">
        <p14:creationId xmlns:p14="http://schemas.microsoft.com/office/powerpoint/2010/main" val="30185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E0A4B-9DFA-4B40-B115-4535EC07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Ciência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DF80AA3-C18C-4E49-9E4D-80C9403AB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Há um método científico a ser usado – construção e validação de hipóteses não para descobrir os segredos da natureza mas para colocar ao serviço da emancipação das pessoas/povos</a:t>
            </a:r>
          </a:p>
          <a:p>
            <a:r>
              <a:rPr lang="pt-PT" dirty="0" err="1"/>
              <a:t>Perspectivar</a:t>
            </a:r>
            <a:r>
              <a:rPr lang="pt-PT" dirty="0"/>
              <a:t> possibilidades de transformação social útil à emancipação (liberdade e igualdade) </a:t>
            </a:r>
          </a:p>
          <a:p>
            <a:r>
              <a:rPr lang="pt-PT" dirty="0"/>
              <a:t>Ânimo às lutas sociais em tempo de apatia das massas </a:t>
            </a:r>
          </a:p>
        </p:txBody>
      </p:sp>
    </p:spTree>
    <p:extLst>
      <p:ext uri="{BB962C8B-B14F-4D97-AF65-F5344CB8AC3E}">
        <p14:creationId xmlns:p14="http://schemas.microsoft.com/office/powerpoint/2010/main" val="310366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942DF-5EBB-4875-9088-B6357B99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A evolução do essencial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73EF1FA-1E86-4543-8049-8B6AE4DFE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O que era a mobilização económica </a:t>
            </a:r>
            <a:r>
              <a:rPr lang="pt-PT" dirty="0" err="1"/>
              <a:t>sec</a:t>
            </a:r>
            <a:r>
              <a:rPr lang="pt-PT" dirty="0"/>
              <a:t> XIX</a:t>
            </a:r>
          </a:p>
          <a:p>
            <a:r>
              <a:rPr lang="pt-PT" dirty="0"/>
              <a:t>Tornou-se uma luta secundária relativamente aos media, à cultura, à moral, no século XX</a:t>
            </a:r>
          </a:p>
          <a:p>
            <a:r>
              <a:rPr lang="pt-PT" dirty="0"/>
              <a:t>Cabe aos intelectuais encontrar os domínios de produção científica mais favoráveis à emancipação, hipóteses a testar na história</a:t>
            </a:r>
          </a:p>
          <a:p>
            <a:endParaRPr lang="pt-PT" dirty="0"/>
          </a:p>
          <a:p>
            <a:r>
              <a:rPr lang="pt-PT" dirty="0"/>
              <a:t>A história vive-se aos saltos, de época para época. Por exemplo, antes de 1929, os </a:t>
            </a:r>
            <a:r>
              <a:rPr lang="pt-PT" dirty="0" err="1"/>
              <a:t>aspectos</a:t>
            </a:r>
            <a:r>
              <a:rPr lang="pt-PT" dirty="0"/>
              <a:t> financeiros dominaram, mas foram substituídos pela engenharia (Taylor e Ford) </a:t>
            </a:r>
          </a:p>
        </p:txBody>
      </p:sp>
    </p:spTree>
    <p:extLst>
      <p:ext uri="{BB962C8B-B14F-4D97-AF65-F5344CB8AC3E}">
        <p14:creationId xmlns:p14="http://schemas.microsoft.com/office/powerpoint/2010/main" val="150537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E39D6-FD78-4A31-8226-AC1A533C5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Teoria como vida social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9B439FC-137D-4789-AE45-362976037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teorização é parte integrante do trabalho social e, como tal, do mesmo modo que outra empresa qualquer, a teoria tem de se adaptar aos tempos e às necessidades do seu tempo, no caso à existência de movimentos sociais promotores de transformações é às suas necessidades – visibilidade, </a:t>
            </a:r>
            <a:r>
              <a:rPr lang="pt-PT" dirty="0" err="1"/>
              <a:t>correcção</a:t>
            </a:r>
            <a:r>
              <a:rPr lang="pt-PT" dirty="0"/>
              <a:t>, etc.</a:t>
            </a:r>
          </a:p>
          <a:p>
            <a:r>
              <a:rPr lang="pt-PT" dirty="0"/>
              <a:t>Não há teorias certas. Mas há teorias erradas, que são aquelas que não servem ou prejudicam as transformações sociais em curso (o progresso da humanidade) </a:t>
            </a:r>
          </a:p>
        </p:txBody>
      </p:sp>
    </p:spTree>
    <p:extLst>
      <p:ext uri="{BB962C8B-B14F-4D97-AF65-F5344CB8AC3E}">
        <p14:creationId xmlns:p14="http://schemas.microsoft.com/office/powerpoint/2010/main" val="360160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F1A7B-B1C1-409D-A8B0-15BA6E6B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Política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6EA66AE-87DA-4C24-941C-74262545C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ciência (como a arte) pode e deve fazer oposição</a:t>
            </a:r>
          </a:p>
          <a:p>
            <a:r>
              <a:rPr lang="pt-PT" dirty="0"/>
              <a:t>Fazer oposição não é privilégios dos partidos</a:t>
            </a:r>
          </a:p>
          <a:p>
            <a:r>
              <a:rPr lang="pt-PT" dirty="0"/>
              <a:t>Muitos partidos de oposição não fazem oposição à estrutura social vigente</a:t>
            </a:r>
          </a:p>
          <a:p>
            <a:r>
              <a:rPr lang="pt-PT" dirty="0"/>
              <a:t>Não há que confundir oposição cívica e científica com oposição partidária</a:t>
            </a:r>
          </a:p>
          <a:p>
            <a:r>
              <a:rPr lang="pt-PT" dirty="0"/>
              <a:t>Associar a teoria crítica à oposição política usa as teorias da conspiração para desviar a atenção do público</a:t>
            </a:r>
          </a:p>
        </p:txBody>
      </p:sp>
    </p:spTree>
    <p:extLst>
      <p:ext uri="{BB962C8B-B14F-4D97-AF65-F5344CB8AC3E}">
        <p14:creationId xmlns:p14="http://schemas.microsoft.com/office/powerpoint/2010/main" val="147681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8AF43-D454-42F0-A5BD-6BE3700C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Isolamento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94C7889-D424-47E6-AF47-E97987881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Fazer teoria isoladamente no presente é o preço a pagar para poder vir a estar certo no futuro.</a:t>
            </a:r>
          </a:p>
          <a:p>
            <a:endParaRPr lang="pt-PT" dirty="0"/>
          </a:p>
          <a:p>
            <a:r>
              <a:rPr lang="pt-PT" dirty="0"/>
              <a:t>Isso não quer dizer que estar isolado no presente garanta um resultado futuro das teorias que estão hoje a ser combatidas</a:t>
            </a:r>
          </a:p>
          <a:p>
            <a:endParaRPr lang="pt-PT" dirty="0"/>
          </a:p>
          <a:p>
            <a:r>
              <a:rPr lang="pt-PT" dirty="0"/>
              <a:t>São formas de </a:t>
            </a:r>
            <a:r>
              <a:rPr lang="pt-PT"/>
              <a:t>experimentação social 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9918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58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76B08DE8C26B42B2585BD991D97FC1" ma:contentTypeVersion="9" ma:contentTypeDescription="Criar um novo documento." ma:contentTypeScope="" ma:versionID="23d14523ef9879c41111eb4baba7e2db">
  <xsd:schema xmlns:xsd="http://www.w3.org/2001/XMLSchema" xmlns:xs="http://www.w3.org/2001/XMLSchema" xmlns:p="http://schemas.microsoft.com/office/2006/metadata/properties" xmlns:ns3="7bac7f6d-bb1c-4cf5-8054-70832b4f4be6" xmlns:ns4="e8a5bfb1-4499-4ff5-bda2-94832a0415b8" targetNamespace="http://schemas.microsoft.com/office/2006/metadata/properties" ma:root="true" ma:fieldsID="c0c88fca171300a065eecaca8172bbba" ns3:_="" ns4:_="">
    <xsd:import namespace="7bac7f6d-bb1c-4cf5-8054-70832b4f4be6"/>
    <xsd:import namespace="e8a5bfb1-4499-4ff5-bda2-94832a041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7f6d-bb1c-4cf5-8054-70832b4f4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bfb1-4499-4ff5-bda2-94832a041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E7D2FD-C888-4573-95EA-5CF07902A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7f6d-bb1c-4cf5-8054-70832b4f4be6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BA38A2-D7EC-4D87-9B50-A8A525B1BE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FECE8E-EA2D-4FE4-8FC8-604D20BBD526}">
  <ds:schemaRefs>
    <ds:schemaRef ds:uri="7bac7f6d-bb1c-4cf5-8054-70832b4f4be6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8a5bfb1-4499-4ff5-bda2-94832a0415b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369</Words>
  <Application>Microsoft Office PowerPoint</Application>
  <PresentationFormat>Ecrã Panorâmico</PresentationFormat>
  <Paragraphs>40</Paragraphs>
  <Slides>7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Teoria Crítica “Traditional and Critical Theory”</vt:lpstr>
      <vt:lpstr>Ciência </vt:lpstr>
      <vt:lpstr>A evolução do essencial </vt:lpstr>
      <vt:lpstr>Teoria como vida social</vt:lpstr>
      <vt:lpstr>Política</vt:lpstr>
      <vt:lpstr>Isolamento 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Interaccionismo Simbólico “Definição do self”</dc:title>
  <dc:creator>António Pedro Dores</dc:creator>
  <cp:lastModifiedBy>António Pedro Dores</cp:lastModifiedBy>
  <cp:revision>1</cp:revision>
  <dcterms:created xsi:type="dcterms:W3CDTF">2020-03-29T11:49:19Z</dcterms:created>
  <dcterms:modified xsi:type="dcterms:W3CDTF">2020-04-30T09:43:04Z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0x010100AF76B08DE8C26B42B2585BD991D97FC1</vt:lpwstr>
  </property>
</Properties>
</file>