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64" r:id="rId6"/>
    <p:sldId id="265" r:id="rId7"/>
    <p:sldId id="266" r:id="rId8"/>
    <p:sldId id="267" r:id="rId9"/>
    <p:sldId id="263" r:id="rId10"/>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08722A-5E97-4239-90C8-8D4F068875E3}" v="4" dt="2020-04-30T11:20:33.8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tónio Pedro Dores" userId="952ced1e-e1ce-4544-98cf-2600b044dd90" providerId="ADAL" clId="{A108722A-5E97-4239-90C8-8D4F068875E3}"/>
    <pc:docChg chg="custSel addSld modSld">
      <pc:chgData name="António Pedro Dores" userId="952ced1e-e1ce-4544-98cf-2600b044dd90" providerId="ADAL" clId="{A108722A-5E97-4239-90C8-8D4F068875E3}" dt="2020-04-30T11:24:10.997" v="2270" actId="20577"/>
      <pc:docMkLst>
        <pc:docMk/>
      </pc:docMkLst>
      <pc:sldChg chg="modSp add">
        <pc:chgData name="António Pedro Dores" userId="952ced1e-e1ce-4544-98cf-2600b044dd90" providerId="ADAL" clId="{A108722A-5E97-4239-90C8-8D4F068875E3}" dt="2020-04-30T11:08:27.123" v="544" actId="20577"/>
        <pc:sldMkLst>
          <pc:docMk/>
          <pc:sldMk cId="3804925090" sldId="264"/>
        </pc:sldMkLst>
        <pc:spChg chg="mod">
          <ac:chgData name="António Pedro Dores" userId="952ced1e-e1ce-4544-98cf-2600b044dd90" providerId="ADAL" clId="{A108722A-5E97-4239-90C8-8D4F068875E3}" dt="2020-04-30T11:03:48.350" v="24" actId="122"/>
          <ac:spMkLst>
            <pc:docMk/>
            <pc:sldMk cId="3804925090" sldId="264"/>
            <ac:spMk id="2" creationId="{1218ECCB-CA9F-4D4B-BF0D-D56248ECB697}"/>
          </ac:spMkLst>
        </pc:spChg>
        <pc:spChg chg="mod">
          <ac:chgData name="António Pedro Dores" userId="952ced1e-e1ce-4544-98cf-2600b044dd90" providerId="ADAL" clId="{A108722A-5E97-4239-90C8-8D4F068875E3}" dt="2020-04-30T11:08:27.123" v="544" actId="20577"/>
          <ac:spMkLst>
            <pc:docMk/>
            <pc:sldMk cId="3804925090" sldId="264"/>
            <ac:spMk id="3" creationId="{D015B948-9C13-4C37-AB74-0EAA84A051EB}"/>
          </ac:spMkLst>
        </pc:spChg>
      </pc:sldChg>
      <pc:sldChg chg="modSp add">
        <pc:chgData name="António Pedro Dores" userId="952ced1e-e1ce-4544-98cf-2600b044dd90" providerId="ADAL" clId="{A108722A-5E97-4239-90C8-8D4F068875E3}" dt="2020-04-30T11:13:37.721" v="1187" actId="20577"/>
        <pc:sldMkLst>
          <pc:docMk/>
          <pc:sldMk cId="2821712978" sldId="265"/>
        </pc:sldMkLst>
        <pc:spChg chg="mod">
          <ac:chgData name="António Pedro Dores" userId="952ced1e-e1ce-4544-98cf-2600b044dd90" providerId="ADAL" clId="{A108722A-5E97-4239-90C8-8D4F068875E3}" dt="2020-04-30T11:08:54.090" v="570" actId="122"/>
          <ac:spMkLst>
            <pc:docMk/>
            <pc:sldMk cId="2821712978" sldId="265"/>
            <ac:spMk id="2" creationId="{E8EA1E9B-87A3-4787-8755-266176047968}"/>
          </ac:spMkLst>
        </pc:spChg>
        <pc:spChg chg="mod">
          <ac:chgData name="António Pedro Dores" userId="952ced1e-e1ce-4544-98cf-2600b044dd90" providerId="ADAL" clId="{A108722A-5E97-4239-90C8-8D4F068875E3}" dt="2020-04-30T11:13:37.721" v="1187" actId="20577"/>
          <ac:spMkLst>
            <pc:docMk/>
            <pc:sldMk cId="2821712978" sldId="265"/>
            <ac:spMk id="3" creationId="{8F22F5AE-F559-48B2-A641-32B20245386F}"/>
          </ac:spMkLst>
        </pc:spChg>
      </pc:sldChg>
      <pc:sldChg chg="modSp add">
        <pc:chgData name="António Pedro Dores" userId="952ced1e-e1ce-4544-98cf-2600b044dd90" providerId="ADAL" clId="{A108722A-5E97-4239-90C8-8D4F068875E3}" dt="2020-04-30T11:20:18.173" v="1830" actId="20577"/>
        <pc:sldMkLst>
          <pc:docMk/>
          <pc:sldMk cId="3856891730" sldId="266"/>
        </pc:sldMkLst>
        <pc:spChg chg="mod">
          <ac:chgData name="António Pedro Dores" userId="952ced1e-e1ce-4544-98cf-2600b044dd90" providerId="ADAL" clId="{A108722A-5E97-4239-90C8-8D4F068875E3}" dt="2020-04-30T11:14:39.383" v="1203" actId="122"/>
          <ac:spMkLst>
            <pc:docMk/>
            <pc:sldMk cId="3856891730" sldId="266"/>
            <ac:spMk id="2" creationId="{6BE8D44E-D954-4CDD-9E05-B41F87C60799}"/>
          </ac:spMkLst>
        </pc:spChg>
        <pc:spChg chg="mod">
          <ac:chgData name="António Pedro Dores" userId="952ced1e-e1ce-4544-98cf-2600b044dd90" providerId="ADAL" clId="{A108722A-5E97-4239-90C8-8D4F068875E3}" dt="2020-04-30T11:20:18.173" v="1830" actId="20577"/>
          <ac:spMkLst>
            <pc:docMk/>
            <pc:sldMk cId="3856891730" sldId="266"/>
            <ac:spMk id="3" creationId="{B56E504E-36B5-4A3C-9448-81A19901AA22}"/>
          </ac:spMkLst>
        </pc:spChg>
      </pc:sldChg>
      <pc:sldChg chg="modSp add">
        <pc:chgData name="António Pedro Dores" userId="952ced1e-e1ce-4544-98cf-2600b044dd90" providerId="ADAL" clId="{A108722A-5E97-4239-90C8-8D4F068875E3}" dt="2020-04-30T11:24:10.997" v="2270" actId="20577"/>
        <pc:sldMkLst>
          <pc:docMk/>
          <pc:sldMk cId="3682485119" sldId="267"/>
        </pc:sldMkLst>
        <pc:spChg chg="mod">
          <ac:chgData name="António Pedro Dores" userId="952ced1e-e1ce-4544-98cf-2600b044dd90" providerId="ADAL" clId="{A108722A-5E97-4239-90C8-8D4F068875E3}" dt="2020-04-30T11:20:39.191" v="1843" actId="122"/>
          <ac:spMkLst>
            <pc:docMk/>
            <pc:sldMk cId="3682485119" sldId="267"/>
            <ac:spMk id="2" creationId="{19797F94-622E-41E3-B1F1-A632B81F41B7}"/>
          </ac:spMkLst>
        </pc:spChg>
        <pc:spChg chg="mod">
          <ac:chgData name="António Pedro Dores" userId="952ced1e-e1ce-4544-98cf-2600b044dd90" providerId="ADAL" clId="{A108722A-5E97-4239-90C8-8D4F068875E3}" dt="2020-04-30T11:24:10.997" v="2270" actId="20577"/>
          <ac:spMkLst>
            <pc:docMk/>
            <pc:sldMk cId="3682485119" sldId="267"/>
            <ac:spMk id="3" creationId="{CB29CE43-F394-4660-8297-9AFC736E142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EF193C-F4F1-4870-A089-836131395966}" type="datetimeFigureOut">
              <a:rPr lang="pt-PT" smtClean="0"/>
              <a:t>30/04/2020</a:t>
            </a:fld>
            <a:endParaRPr lang="pt-PT"/>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23B6CC-E6EC-48EB-BCB0-5E32A44F5ED1}" type="slidenum">
              <a:rPr lang="pt-PT" smtClean="0"/>
              <a:t>‹nº›</a:t>
            </a:fld>
            <a:endParaRPr lang="pt-PT"/>
          </a:p>
        </p:txBody>
      </p:sp>
    </p:spTree>
    <p:extLst>
      <p:ext uri="{BB962C8B-B14F-4D97-AF65-F5344CB8AC3E}">
        <p14:creationId xmlns:p14="http://schemas.microsoft.com/office/powerpoint/2010/main" val="1675722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697E1A-BD40-4470-8797-8CA970BE352B}" type="slidenum">
              <a:rPr lang="pt-PT">
                <a:solidFill>
                  <a:srgbClr val="000000"/>
                </a:solidFill>
              </a:rPr>
              <a:pPr/>
              <a:t>6</a:t>
            </a:fld>
            <a:endParaRPr lang="pt-PT">
              <a:solidFill>
                <a:srgbClr val="000000"/>
              </a:solidFill>
            </a:endParaRPr>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pt-PT"/>
          </a:p>
        </p:txBody>
      </p:sp>
    </p:spTree>
    <p:extLst>
      <p:ext uri="{BB962C8B-B14F-4D97-AF65-F5344CB8AC3E}">
        <p14:creationId xmlns:p14="http://schemas.microsoft.com/office/powerpoint/2010/main" val="2774208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58EB50-B3EA-4363-8203-47F5C3C5E4FD}"/>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p>
        </p:txBody>
      </p:sp>
      <p:sp>
        <p:nvSpPr>
          <p:cNvPr id="3" name="Subtítulo 2">
            <a:extLst>
              <a:ext uri="{FF2B5EF4-FFF2-40B4-BE49-F238E27FC236}">
                <a16:creationId xmlns:a16="http://schemas.microsoft.com/office/drawing/2014/main" id="{6E9684F5-768C-47D0-853E-C23A7F5D712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p>
        </p:txBody>
      </p:sp>
      <p:sp>
        <p:nvSpPr>
          <p:cNvPr id="4" name="Marcador de Posição da Data 3">
            <a:extLst>
              <a:ext uri="{FF2B5EF4-FFF2-40B4-BE49-F238E27FC236}">
                <a16:creationId xmlns:a16="http://schemas.microsoft.com/office/drawing/2014/main" id="{3B544B09-A770-42AA-ADB2-089CD89F1841}"/>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5" name="Marcador de Posição do Rodapé 4">
            <a:extLst>
              <a:ext uri="{FF2B5EF4-FFF2-40B4-BE49-F238E27FC236}">
                <a16:creationId xmlns:a16="http://schemas.microsoft.com/office/drawing/2014/main" id="{B807C000-D8A3-4616-8AD7-8D31A6468ED7}"/>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C523FC8A-2A94-40B9-A6CF-9A0183AD20BB}"/>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6047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DB1C6F-8E28-4A64-9C84-E97A5C11BF87}"/>
              </a:ext>
            </a:extLst>
          </p:cNvPr>
          <p:cNvSpPr>
            <a:spLocks noGrp="1"/>
          </p:cNvSpPr>
          <p:nvPr>
            <p:ph type="title"/>
          </p:nvPr>
        </p:nvSpPr>
        <p:spPr/>
        <p:txBody>
          <a:bodyPr/>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02F594E9-3BD4-4785-A408-ECAE61BBA28D}"/>
              </a:ext>
            </a:extLst>
          </p:cNvPr>
          <p:cNvSpPr>
            <a:spLocks noGrp="1"/>
          </p:cNvSpPr>
          <p:nvPr>
            <p:ph type="body" orient="vert" idx="1"/>
          </p:nvPr>
        </p:nvSpPr>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07DDA264-8A76-4334-B7F6-6164F591D3C2}"/>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5" name="Marcador de Posição do Rodapé 4">
            <a:extLst>
              <a:ext uri="{FF2B5EF4-FFF2-40B4-BE49-F238E27FC236}">
                <a16:creationId xmlns:a16="http://schemas.microsoft.com/office/drawing/2014/main" id="{39CCBE01-81BD-445C-A8DC-BD37A53E4E16}"/>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4BF91DB8-DE6D-4B8E-922A-7105FA33E2FC}"/>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2394956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D1537CAB-283D-4316-8453-995B8299C4A1}"/>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p>
        </p:txBody>
      </p:sp>
      <p:sp>
        <p:nvSpPr>
          <p:cNvPr id="3" name="Marcador de Posição de Texto Vertical 2">
            <a:extLst>
              <a:ext uri="{FF2B5EF4-FFF2-40B4-BE49-F238E27FC236}">
                <a16:creationId xmlns:a16="http://schemas.microsoft.com/office/drawing/2014/main" id="{850E7123-4472-4705-BE73-AB06828837D5}"/>
              </a:ext>
            </a:extLst>
          </p:cNvPr>
          <p:cNvSpPr>
            <a:spLocks noGrp="1"/>
          </p:cNvSpPr>
          <p:nvPr>
            <p:ph type="body" orient="vert" idx="1"/>
          </p:nvPr>
        </p:nvSpPr>
        <p:spPr>
          <a:xfrm>
            <a:off x="838200" y="365125"/>
            <a:ext cx="7734300" cy="5811838"/>
          </a:xfrm>
        </p:spPr>
        <p:txBody>
          <a:bodyPr vert="eaVert"/>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0FFF86B7-B8D3-431D-A287-614CBD393AA7}"/>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5" name="Marcador de Posição do Rodapé 4">
            <a:extLst>
              <a:ext uri="{FF2B5EF4-FFF2-40B4-BE49-F238E27FC236}">
                <a16:creationId xmlns:a16="http://schemas.microsoft.com/office/drawing/2014/main" id="{9F4FE68A-DC32-4EF4-8B24-AA21802B740F}"/>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FA9E2686-DECC-49D1-AC6F-BDBE70029A78}"/>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384567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88F94C-31B5-4477-9623-4AC08805621A}"/>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57805A65-41D8-4AF3-A944-F2263FF3F4E4}"/>
              </a:ext>
            </a:extLst>
          </p:cNvPr>
          <p:cNvSpPr>
            <a:spLocks noGrp="1"/>
          </p:cNvSpPr>
          <p:nvPr>
            <p:ph idx="1"/>
          </p:nvPr>
        </p:nvSpPr>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BC05F7E2-5350-40AB-B068-DF63BF9397B1}"/>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5" name="Marcador de Posição do Rodapé 4">
            <a:extLst>
              <a:ext uri="{FF2B5EF4-FFF2-40B4-BE49-F238E27FC236}">
                <a16:creationId xmlns:a16="http://schemas.microsoft.com/office/drawing/2014/main" id="{6C573A05-BAB1-4896-B9F4-21DC73AEDA80}"/>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C19AF016-27F9-4B98-877A-D038C043FEEE}"/>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3973581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05F2889-A890-46DE-A195-D9D735C7C8EE}"/>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B819BBA1-9ECF-4376-8D8E-E5B0E5B05D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Editar os estilos de texto do Modelo Global</a:t>
            </a:r>
          </a:p>
        </p:txBody>
      </p:sp>
      <p:sp>
        <p:nvSpPr>
          <p:cNvPr id="4" name="Marcador de Posição da Data 3">
            <a:extLst>
              <a:ext uri="{FF2B5EF4-FFF2-40B4-BE49-F238E27FC236}">
                <a16:creationId xmlns:a16="http://schemas.microsoft.com/office/drawing/2014/main" id="{370BC635-F872-49FB-BDD1-C33CC41E1033}"/>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5" name="Marcador de Posição do Rodapé 4">
            <a:extLst>
              <a:ext uri="{FF2B5EF4-FFF2-40B4-BE49-F238E27FC236}">
                <a16:creationId xmlns:a16="http://schemas.microsoft.com/office/drawing/2014/main" id="{07558A40-F998-4831-A658-AA24D7AA3142}"/>
              </a:ext>
            </a:extLst>
          </p:cNvPr>
          <p:cNvSpPr>
            <a:spLocks noGrp="1"/>
          </p:cNvSpPr>
          <p:nvPr>
            <p:ph type="ftr" sz="quarter" idx="11"/>
          </p:nvPr>
        </p:nvSpPr>
        <p:spPr/>
        <p:txBody>
          <a:bodyPr/>
          <a:lstStyle/>
          <a:p>
            <a:endParaRPr lang="pt-PT"/>
          </a:p>
        </p:txBody>
      </p:sp>
      <p:sp>
        <p:nvSpPr>
          <p:cNvPr id="6" name="Marcador de Posição do Número do Diapositivo 5">
            <a:extLst>
              <a:ext uri="{FF2B5EF4-FFF2-40B4-BE49-F238E27FC236}">
                <a16:creationId xmlns:a16="http://schemas.microsoft.com/office/drawing/2014/main" id="{CB5B325D-3337-432E-9BEA-29D92E03A79D}"/>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508581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88E539-7377-4DB2-81B3-A9235E02FE31}"/>
              </a:ext>
            </a:extLst>
          </p:cNvPr>
          <p:cNvSpPr>
            <a:spLocks noGrp="1"/>
          </p:cNvSpPr>
          <p:nvPr>
            <p:ph type="title"/>
          </p:nvPr>
        </p:nvSpPr>
        <p:spPr/>
        <p:txBody>
          <a:body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0CE5FF8C-743B-408D-B549-0659F490F56F}"/>
              </a:ext>
            </a:extLst>
          </p:cNvPr>
          <p:cNvSpPr>
            <a:spLocks noGrp="1"/>
          </p:cNvSpPr>
          <p:nvPr>
            <p:ph sz="half" idx="1"/>
          </p:nvPr>
        </p:nvSpPr>
        <p:spPr>
          <a:xfrm>
            <a:off x="838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e Conteúdo 3">
            <a:extLst>
              <a:ext uri="{FF2B5EF4-FFF2-40B4-BE49-F238E27FC236}">
                <a16:creationId xmlns:a16="http://schemas.microsoft.com/office/drawing/2014/main" id="{0AD0CF60-FFFF-482E-B0DC-4546AAF73F0D}"/>
              </a:ext>
            </a:extLst>
          </p:cNvPr>
          <p:cNvSpPr>
            <a:spLocks noGrp="1"/>
          </p:cNvSpPr>
          <p:nvPr>
            <p:ph sz="half" idx="2"/>
          </p:nvPr>
        </p:nvSpPr>
        <p:spPr>
          <a:xfrm>
            <a:off x="6172200" y="1825625"/>
            <a:ext cx="5181600" cy="435133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a Data 4">
            <a:extLst>
              <a:ext uri="{FF2B5EF4-FFF2-40B4-BE49-F238E27FC236}">
                <a16:creationId xmlns:a16="http://schemas.microsoft.com/office/drawing/2014/main" id="{33BADEE2-8B7B-4B64-B2AA-E20112BC9AFF}"/>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6" name="Marcador de Posição do Rodapé 5">
            <a:extLst>
              <a:ext uri="{FF2B5EF4-FFF2-40B4-BE49-F238E27FC236}">
                <a16:creationId xmlns:a16="http://schemas.microsoft.com/office/drawing/2014/main" id="{3EC7DB1E-CD58-4A4A-85EE-4938D2862A55}"/>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744F0435-1C1B-4697-8BA9-1DC347A2A29F}"/>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1092271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FF6EBA-81E1-4264-A31F-BB3416A8751F}"/>
              </a:ext>
            </a:extLst>
          </p:cNvPr>
          <p:cNvSpPr>
            <a:spLocks noGrp="1"/>
          </p:cNvSpPr>
          <p:nvPr>
            <p:ph type="title"/>
          </p:nvPr>
        </p:nvSpPr>
        <p:spPr>
          <a:xfrm>
            <a:off x="839788" y="365125"/>
            <a:ext cx="10515600" cy="1325563"/>
          </a:xfrm>
        </p:spPr>
        <p:txBody>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EF784100-F059-4B0F-8C03-11C574EA9FE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4" name="Marcador de Posição de Conteúdo 3">
            <a:extLst>
              <a:ext uri="{FF2B5EF4-FFF2-40B4-BE49-F238E27FC236}">
                <a16:creationId xmlns:a16="http://schemas.microsoft.com/office/drawing/2014/main" id="{1DE21ED9-D25D-45DA-B837-62FBF3BB11EF}"/>
              </a:ext>
            </a:extLst>
          </p:cNvPr>
          <p:cNvSpPr>
            <a:spLocks noGrp="1"/>
          </p:cNvSpPr>
          <p:nvPr>
            <p:ph sz="half" idx="2"/>
          </p:nvPr>
        </p:nvSpPr>
        <p:spPr>
          <a:xfrm>
            <a:off x="839788" y="2505075"/>
            <a:ext cx="5157787"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5" name="Marcador de Posição do Texto 4">
            <a:extLst>
              <a:ext uri="{FF2B5EF4-FFF2-40B4-BE49-F238E27FC236}">
                <a16:creationId xmlns:a16="http://schemas.microsoft.com/office/drawing/2014/main" id="{F001EF3F-91CE-4CBB-9E25-4211020A3F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Editar os estilos de texto do Modelo Global</a:t>
            </a:r>
          </a:p>
        </p:txBody>
      </p:sp>
      <p:sp>
        <p:nvSpPr>
          <p:cNvPr id="6" name="Marcador de Posição de Conteúdo 5">
            <a:extLst>
              <a:ext uri="{FF2B5EF4-FFF2-40B4-BE49-F238E27FC236}">
                <a16:creationId xmlns:a16="http://schemas.microsoft.com/office/drawing/2014/main" id="{6039AB4A-F40F-47BB-A5E2-FF26B2B9C69E}"/>
              </a:ext>
            </a:extLst>
          </p:cNvPr>
          <p:cNvSpPr>
            <a:spLocks noGrp="1"/>
          </p:cNvSpPr>
          <p:nvPr>
            <p:ph sz="quarter" idx="4"/>
          </p:nvPr>
        </p:nvSpPr>
        <p:spPr>
          <a:xfrm>
            <a:off x="6172200" y="2505075"/>
            <a:ext cx="5183188" cy="3684588"/>
          </a:xfrm>
        </p:spPr>
        <p:txBody>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7" name="Marcador de Posição da Data 6">
            <a:extLst>
              <a:ext uri="{FF2B5EF4-FFF2-40B4-BE49-F238E27FC236}">
                <a16:creationId xmlns:a16="http://schemas.microsoft.com/office/drawing/2014/main" id="{5E009E7D-845E-4DEB-8CA8-BCC4D60576A8}"/>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8" name="Marcador de Posição do Rodapé 7">
            <a:extLst>
              <a:ext uri="{FF2B5EF4-FFF2-40B4-BE49-F238E27FC236}">
                <a16:creationId xmlns:a16="http://schemas.microsoft.com/office/drawing/2014/main" id="{309F0689-7BA6-4712-885B-FDEE9DC75487}"/>
              </a:ext>
            </a:extLst>
          </p:cNvPr>
          <p:cNvSpPr>
            <a:spLocks noGrp="1"/>
          </p:cNvSpPr>
          <p:nvPr>
            <p:ph type="ftr" sz="quarter" idx="11"/>
          </p:nvPr>
        </p:nvSpPr>
        <p:spPr/>
        <p:txBody>
          <a:bodyPr/>
          <a:lstStyle/>
          <a:p>
            <a:endParaRPr lang="pt-PT"/>
          </a:p>
        </p:txBody>
      </p:sp>
      <p:sp>
        <p:nvSpPr>
          <p:cNvPr id="9" name="Marcador de Posição do Número do Diapositivo 8">
            <a:extLst>
              <a:ext uri="{FF2B5EF4-FFF2-40B4-BE49-F238E27FC236}">
                <a16:creationId xmlns:a16="http://schemas.microsoft.com/office/drawing/2014/main" id="{0C334565-84FE-4F75-AACC-D61419A0D06F}"/>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707441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6F4D290-9A84-4032-97C1-5E6EEA3760BD}"/>
              </a:ext>
            </a:extLst>
          </p:cNvPr>
          <p:cNvSpPr>
            <a:spLocks noGrp="1"/>
          </p:cNvSpPr>
          <p:nvPr>
            <p:ph type="title"/>
          </p:nvPr>
        </p:nvSpPr>
        <p:spPr/>
        <p:txBody>
          <a:bodyPr/>
          <a:lstStyle/>
          <a:p>
            <a:r>
              <a:rPr lang="pt-PT"/>
              <a:t>Clique para editar o estilo de título do Modelo Global</a:t>
            </a:r>
          </a:p>
        </p:txBody>
      </p:sp>
      <p:sp>
        <p:nvSpPr>
          <p:cNvPr id="3" name="Marcador de Posição da Data 2">
            <a:extLst>
              <a:ext uri="{FF2B5EF4-FFF2-40B4-BE49-F238E27FC236}">
                <a16:creationId xmlns:a16="http://schemas.microsoft.com/office/drawing/2014/main" id="{6F04E6E0-77D0-4B62-96CD-0B1FC55BFC49}"/>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4" name="Marcador de Posição do Rodapé 3">
            <a:extLst>
              <a:ext uri="{FF2B5EF4-FFF2-40B4-BE49-F238E27FC236}">
                <a16:creationId xmlns:a16="http://schemas.microsoft.com/office/drawing/2014/main" id="{3B36EA7E-A739-4CCF-8156-FFA774994474}"/>
              </a:ext>
            </a:extLst>
          </p:cNvPr>
          <p:cNvSpPr>
            <a:spLocks noGrp="1"/>
          </p:cNvSpPr>
          <p:nvPr>
            <p:ph type="ftr" sz="quarter" idx="11"/>
          </p:nvPr>
        </p:nvSpPr>
        <p:spPr/>
        <p:txBody>
          <a:bodyPr/>
          <a:lstStyle/>
          <a:p>
            <a:endParaRPr lang="pt-PT"/>
          </a:p>
        </p:txBody>
      </p:sp>
      <p:sp>
        <p:nvSpPr>
          <p:cNvPr id="5" name="Marcador de Posição do Número do Diapositivo 4">
            <a:extLst>
              <a:ext uri="{FF2B5EF4-FFF2-40B4-BE49-F238E27FC236}">
                <a16:creationId xmlns:a16="http://schemas.microsoft.com/office/drawing/2014/main" id="{4FB55CA1-A617-4A15-A9E3-FC679FE0F771}"/>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2017299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F810A62A-6BAE-4544-BB8C-41FC57BF6202}"/>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3" name="Marcador de Posição do Rodapé 2">
            <a:extLst>
              <a:ext uri="{FF2B5EF4-FFF2-40B4-BE49-F238E27FC236}">
                <a16:creationId xmlns:a16="http://schemas.microsoft.com/office/drawing/2014/main" id="{CB090DFB-D7CE-4287-B4CD-04F05506E4F9}"/>
              </a:ext>
            </a:extLst>
          </p:cNvPr>
          <p:cNvSpPr>
            <a:spLocks noGrp="1"/>
          </p:cNvSpPr>
          <p:nvPr>
            <p:ph type="ftr" sz="quarter" idx="11"/>
          </p:nvPr>
        </p:nvSpPr>
        <p:spPr/>
        <p:txBody>
          <a:bodyPr/>
          <a:lstStyle/>
          <a:p>
            <a:endParaRPr lang="pt-PT"/>
          </a:p>
        </p:txBody>
      </p:sp>
      <p:sp>
        <p:nvSpPr>
          <p:cNvPr id="4" name="Marcador de Posição do Número do Diapositivo 3">
            <a:extLst>
              <a:ext uri="{FF2B5EF4-FFF2-40B4-BE49-F238E27FC236}">
                <a16:creationId xmlns:a16="http://schemas.microsoft.com/office/drawing/2014/main" id="{83DE96F8-C7FA-4ED1-96D3-D61F07445702}"/>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3169256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AFE52B-9291-4257-8D86-A659B97B7B16}"/>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e Conteúdo 2">
            <a:extLst>
              <a:ext uri="{FF2B5EF4-FFF2-40B4-BE49-F238E27FC236}">
                <a16:creationId xmlns:a16="http://schemas.microsoft.com/office/drawing/2014/main" id="{F723C8AE-24BD-493F-8571-963BE64DC19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o Texto 3">
            <a:extLst>
              <a:ext uri="{FF2B5EF4-FFF2-40B4-BE49-F238E27FC236}">
                <a16:creationId xmlns:a16="http://schemas.microsoft.com/office/drawing/2014/main" id="{F7BD80C2-9F8C-4552-BEDF-62EBB7F93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a:extLst>
              <a:ext uri="{FF2B5EF4-FFF2-40B4-BE49-F238E27FC236}">
                <a16:creationId xmlns:a16="http://schemas.microsoft.com/office/drawing/2014/main" id="{47304D01-2C77-42DA-86F5-4A52D6C74AC5}"/>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6" name="Marcador de Posição do Rodapé 5">
            <a:extLst>
              <a:ext uri="{FF2B5EF4-FFF2-40B4-BE49-F238E27FC236}">
                <a16:creationId xmlns:a16="http://schemas.microsoft.com/office/drawing/2014/main" id="{798BC035-32E7-4D24-80AB-F8E109037FB8}"/>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24E7491D-C2AD-4C14-BBBF-7B14FB761C8C}"/>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4254301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8610CB-5325-4A85-BAD5-269B88561814}"/>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p>
        </p:txBody>
      </p:sp>
      <p:sp>
        <p:nvSpPr>
          <p:cNvPr id="3" name="Marcador de Posição da Imagem 2">
            <a:extLst>
              <a:ext uri="{FF2B5EF4-FFF2-40B4-BE49-F238E27FC236}">
                <a16:creationId xmlns:a16="http://schemas.microsoft.com/office/drawing/2014/main" id="{6F7B6764-3007-451D-A894-E115ADA30E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a:extLst>
              <a:ext uri="{FF2B5EF4-FFF2-40B4-BE49-F238E27FC236}">
                <a16:creationId xmlns:a16="http://schemas.microsoft.com/office/drawing/2014/main" id="{7C49D9E0-A497-462C-B42F-E44551154A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Editar os estilos de texto do Modelo Global</a:t>
            </a:r>
          </a:p>
        </p:txBody>
      </p:sp>
      <p:sp>
        <p:nvSpPr>
          <p:cNvPr id="5" name="Marcador de Posição da Data 4">
            <a:extLst>
              <a:ext uri="{FF2B5EF4-FFF2-40B4-BE49-F238E27FC236}">
                <a16:creationId xmlns:a16="http://schemas.microsoft.com/office/drawing/2014/main" id="{DDDD2FF7-48E5-4C75-B902-497C6BF86286}"/>
              </a:ext>
            </a:extLst>
          </p:cNvPr>
          <p:cNvSpPr>
            <a:spLocks noGrp="1"/>
          </p:cNvSpPr>
          <p:nvPr>
            <p:ph type="dt" sz="half" idx="10"/>
          </p:nvPr>
        </p:nvSpPr>
        <p:spPr/>
        <p:txBody>
          <a:bodyPr/>
          <a:lstStyle/>
          <a:p>
            <a:fld id="{1B7FED48-5CD1-4F2B-862A-584DA159E584}" type="datetimeFigureOut">
              <a:rPr lang="pt-PT" smtClean="0"/>
              <a:t>30/04/2020</a:t>
            </a:fld>
            <a:endParaRPr lang="pt-PT"/>
          </a:p>
        </p:txBody>
      </p:sp>
      <p:sp>
        <p:nvSpPr>
          <p:cNvPr id="6" name="Marcador de Posição do Rodapé 5">
            <a:extLst>
              <a:ext uri="{FF2B5EF4-FFF2-40B4-BE49-F238E27FC236}">
                <a16:creationId xmlns:a16="http://schemas.microsoft.com/office/drawing/2014/main" id="{C6595DD9-B7AC-4F14-9013-CF237C6B77F2}"/>
              </a:ext>
            </a:extLst>
          </p:cNvPr>
          <p:cNvSpPr>
            <a:spLocks noGrp="1"/>
          </p:cNvSpPr>
          <p:nvPr>
            <p:ph type="ftr" sz="quarter" idx="11"/>
          </p:nvPr>
        </p:nvSpPr>
        <p:spPr/>
        <p:txBody>
          <a:bodyPr/>
          <a:lstStyle/>
          <a:p>
            <a:endParaRPr lang="pt-PT"/>
          </a:p>
        </p:txBody>
      </p:sp>
      <p:sp>
        <p:nvSpPr>
          <p:cNvPr id="7" name="Marcador de Posição do Número do Diapositivo 6">
            <a:extLst>
              <a:ext uri="{FF2B5EF4-FFF2-40B4-BE49-F238E27FC236}">
                <a16:creationId xmlns:a16="http://schemas.microsoft.com/office/drawing/2014/main" id="{D424BFD0-A4E3-4D2F-BC70-3A4E9051F339}"/>
              </a:ext>
            </a:extLst>
          </p:cNvPr>
          <p:cNvSpPr>
            <a:spLocks noGrp="1"/>
          </p:cNvSpPr>
          <p:nvPr>
            <p:ph type="sldNum" sz="quarter" idx="12"/>
          </p:nvPr>
        </p:nvSpPr>
        <p:spPr/>
        <p:txBody>
          <a:bodyPr/>
          <a:lstStyle/>
          <a:p>
            <a:fld id="{ACEDDA28-73F1-401E-B7F8-28B9C599EC62}" type="slidenum">
              <a:rPr lang="pt-PT" smtClean="0"/>
              <a:t>‹nº›</a:t>
            </a:fld>
            <a:endParaRPr lang="pt-PT"/>
          </a:p>
        </p:txBody>
      </p:sp>
    </p:spTree>
    <p:extLst>
      <p:ext uri="{BB962C8B-B14F-4D97-AF65-F5344CB8AC3E}">
        <p14:creationId xmlns:p14="http://schemas.microsoft.com/office/powerpoint/2010/main" val="725613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B51C8013-6CF2-46CA-923C-F1D6E55996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p>
        </p:txBody>
      </p:sp>
      <p:sp>
        <p:nvSpPr>
          <p:cNvPr id="3" name="Marcador de Posição do Texto 2">
            <a:extLst>
              <a:ext uri="{FF2B5EF4-FFF2-40B4-BE49-F238E27FC236}">
                <a16:creationId xmlns:a16="http://schemas.microsoft.com/office/drawing/2014/main" id="{1ED6C736-F131-4F2E-8A77-5CA5E4A2C6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Editar os estilos de texto do Modelo Global</a:t>
            </a:r>
          </a:p>
          <a:p>
            <a:pPr lvl="1"/>
            <a:r>
              <a:rPr lang="pt-PT"/>
              <a:t>Segundo nível</a:t>
            </a:r>
          </a:p>
          <a:p>
            <a:pPr lvl="2"/>
            <a:r>
              <a:rPr lang="pt-PT"/>
              <a:t>Terceiro nível</a:t>
            </a:r>
          </a:p>
          <a:p>
            <a:pPr lvl="3"/>
            <a:r>
              <a:rPr lang="pt-PT"/>
              <a:t>Quarto nível</a:t>
            </a:r>
          </a:p>
          <a:p>
            <a:pPr lvl="4"/>
            <a:r>
              <a:rPr lang="pt-PT"/>
              <a:t>Quinto nível</a:t>
            </a:r>
          </a:p>
        </p:txBody>
      </p:sp>
      <p:sp>
        <p:nvSpPr>
          <p:cNvPr id="4" name="Marcador de Posição da Data 3">
            <a:extLst>
              <a:ext uri="{FF2B5EF4-FFF2-40B4-BE49-F238E27FC236}">
                <a16:creationId xmlns:a16="http://schemas.microsoft.com/office/drawing/2014/main" id="{BE4FEB20-917C-4C8C-AC64-1D0BFD5B67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FED48-5CD1-4F2B-862A-584DA159E584}" type="datetimeFigureOut">
              <a:rPr lang="pt-PT" smtClean="0"/>
              <a:t>30/04/2020</a:t>
            </a:fld>
            <a:endParaRPr lang="pt-PT"/>
          </a:p>
        </p:txBody>
      </p:sp>
      <p:sp>
        <p:nvSpPr>
          <p:cNvPr id="5" name="Marcador de Posição do Rodapé 4">
            <a:extLst>
              <a:ext uri="{FF2B5EF4-FFF2-40B4-BE49-F238E27FC236}">
                <a16:creationId xmlns:a16="http://schemas.microsoft.com/office/drawing/2014/main" id="{46BDAA8F-B685-4954-B89C-30481AA787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a:extLst>
              <a:ext uri="{FF2B5EF4-FFF2-40B4-BE49-F238E27FC236}">
                <a16:creationId xmlns:a16="http://schemas.microsoft.com/office/drawing/2014/main" id="{9C5F9C48-2F1C-4F53-8530-6B5CA800D7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DDA28-73F1-401E-B7F8-28B9C599EC62}" type="slidenum">
              <a:rPr lang="pt-PT" smtClean="0"/>
              <a:t>‹nº›</a:t>
            </a:fld>
            <a:endParaRPr lang="pt-PT"/>
          </a:p>
        </p:txBody>
      </p:sp>
    </p:spTree>
    <p:extLst>
      <p:ext uri="{BB962C8B-B14F-4D97-AF65-F5344CB8AC3E}">
        <p14:creationId xmlns:p14="http://schemas.microsoft.com/office/powerpoint/2010/main" val="27304333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home.iscte-iul.pt/~apad/novosite2007/EPLCS.html" TargetMode="External"/><Relationship Id="rId3" Type="http://schemas.openxmlformats.org/officeDocument/2006/relationships/hyperlink" Target="http://iscte.pt/~apad" TargetMode="External"/><Relationship Id="rId7" Type="http://schemas.openxmlformats.org/officeDocument/2006/relationships/hyperlink" Target="https://www.worldsshnet.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home.iscte-iul.pt/~apad/PrisoesEuropa/" TargetMode="External"/><Relationship Id="rId5" Type="http://schemas.openxmlformats.org/officeDocument/2006/relationships/hyperlink" Target="http://iscte.pt/~apad/estesp/trilogia.htm" TargetMode="External"/><Relationship Id="rId4" Type="http://schemas.openxmlformats.org/officeDocument/2006/relationships/hyperlink" Target="http://iscte.pt/~apad/estes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4DCD7D-58D8-43E3-9DCB-3D62B0B16242}"/>
              </a:ext>
            </a:extLst>
          </p:cNvPr>
          <p:cNvSpPr>
            <a:spLocks noGrp="1"/>
          </p:cNvSpPr>
          <p:nvPr>
            <p:ph type="ctrTitle"/>
          </p:nvPr>
        </p:nvSpPr>
        <p:spPr/>
        <p:txBody>
          <a:bodyPr>
            <a:normAutofit fontScale="90000"/>
          </a:bodyPr>
          <a:lstStyle/>
          <a:p>
            <a:r>
              <a:rPr lang="pt-PT" dirty="0"/>
              <a:t>Teoria Crítica</a:t>
            </a:r>
            <a:br>
              <a:rPr lang="pt-PT" dirty="0"/>
            </a:br>
            <a:r>
              <a:rPr lang="en-US" dirty="0"/>
              <a:t>“</a:t>
            </a:r>
            <a:r>
              <a:rPr lang="en-US" sz="4000" dirty="0"/>
              <a:t>Introduction to the First Edition – The Paralysis of Criticism: Society without Opposition</a:t>
            </a:r>
            <a:r>
              <a:rPr lang="en-US" dirty="0"/>
              <a:t>”</a:t>
            </a:r>
            <a:endParaRPr lang="pt-PT" sz="3600" dirty="0"/>
          </a:p>
        </p:txBody>
      </p:sp>
      <p:sp>
        <p:nvSpPr>
          <p:cNvPr id="3" name="Subtítulo 2">
            <a:extLst>
              <a:ext uri="{FF2B5EF4-FFF2-40B4-BE49-F238E27FC236}">
                <a16:creationId xmlns:a16="http://schemas.microsoft.com/office/drawing/2014/main" id="{4E3C76B4-C933-4E9E-ADD1-B0C8AEAB2047}"/>
              </a:ext>
            </a:extLst>
          </p:cNvPr>
          <p:cNvSpPr>
            <a:spLocks noGrp="1"/>
          </p:cNvSpPr>
          <p:nvPr>
            <p:ph type="subTitle" idx="1"/>
          </p:nvPr>
        </p:nvSpPr>
        <p:spPr/>
        <p:txBody>
          <a:bodyPr>
            <a:normAutofit/>
          </a:bodyPr>
          <a:lstStyle/>
          <a:p>
            <a:endParaRPr lang="pt-PT" dirty="0"/>
          </a:p>
          <a:p>
            <a:r>
              <a:rPr lang="en-US" dirty="0"/>
              <a:t>Herbert Marcuse</a:t>
            </a:r>
            <a:endParaRPr lang="pt-PT" dirty="0"/>
          </a:p>
          <a:p>
            <a:r>
              <a:rPr lang="pt-PT" dirty="0"/>
              <a:t>António Pedro Dores, março 2020</a:t>
            </a:r>
          </a:p>
        </p:txBody>
      </p:sp>
    </p:spTree>
    <p:extLst>
      <p:ext uri="{BB962C8B-B14F-4D97-AF65-F5344CB8AC3E}">
        <p14:creationId xmlns:p14="http://schemas.microsoft.com/office/powerpoint/2010/main" val="301858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18ECCB-CA9F-4D4B-BF0D-D56248ECB697}"/>
              </a:ext>
            </a:extLst>
          </p:cNvPr>
          <p:cNvSpPr>
            <a:spLocks noGrp="1"/>
          </p:cNvSpPr>
          <p:nvPr>
            <p:ph type="title"/>
          </p:nvPr>
        </p:nvSpPr>
        <p:spPr/>
        <p:txBody>
          <a:bodyPr/>
          <a:lstStyle/>
          <a:p>
            <a:pPr algn="ctr"/>
            <a:r>
              <a:rPr lang="pt-PT" dirty="0"/>
              <a:t>Homem unidimensional</a:t>
            </a:r>
          </a:p>
        </p:txBody>
      </p:sp>
      <p:sp>
        <p:nvSpPr>
          <p:cNvPr id="3" name="Marcador de Posição de Conteúdo 2">
            <a:extLst>
              <a:ext uri="{FF2B5EF4-FFF2-40B4-BE49-F238E27FC236}">
                <a16:creationId xmlns:a16="http://schemas.microsoft.com/office/drawing/2014/main" id="{D015B948-9C13-4C37-AB74-0EAA84A051EB}"/>
              </a:ext>
            </a:extLst>
          </p:cNvPr>
          <p:cNvSpPr>
            <a:spLocks noGrp="1"/>
          </p:cNvSpPr>
          <p:nvPr>
            <p:ph idx="1"/>
          </p:nvPr>
        </p:nvSpPr>
        <p:spPr/>
        <p:txBody>
          <a:bodyPr/>
          <a:lstStyle/>
          <a:p>
            <a:r>
              <a:rPr lang="pt-PT" dirty="0"/>
              <a:t>Com o fim da luta de classes, a dominação pela tecnologia, a nova sociedade (socialista e social-democrata) gerou apatia social e política</a:t>
            </a:r>
          </a:p>
          <a:p>
            <a:r>
              <a:rPr lang="pt-PT" dirty="0"/>
              <a:t>Tecnologias totalizantes – que nos conduzem em vez de ser ao invés – fazem-nos perder a imaginação </a:t>
            </a:r>
          </a:p>
          <a:p>
            <a:r>
              <a:rPr lang="pt-PT" dirty="0"/>
              <a:t>Venceram os cabos da indústria, os que exploravam no </a:t>
            </a:r>
            <a:r>
              <a:rPr lang="pt-PT" dirty="0" err="1"/>
              <a:t>sec</a:t>
            </a:r>
            <a:r>
              <a:rPr lang="pt-PT" dirty="0"/>
              <a:t> XIX a força de trabalho miserável: agora em outras condições</a:t>
            </a:r>
          </a:p>
          <a:p>
            <a:r>
              <a:rPr lang="pt-PT" dirty="0"/>
              <a:t>Em vez de nos dedicarmos a tratar de conseguir meios essenciais, dedicamo-nos a produzir meios de destruição total.  </a:t>
            </a:r>
          </a:p>
        </p:txBody>
      </p:sp>
    </p:spTree>
    <p:extLst>
      <p:ext uri="{BB962C8B-B14F-4D97-AF65-F5344CB8AC3E}">
        <p14:creationId xmlns:p14="http://schemas.microsoft.com/office/powerpoint/2010/main" val="3804925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EA1E9B-87A3-4787-8755-266176047968}"/>
              </a:ext>
            </a:extLst>
          </p:cNvPr>
          <p:cNvSpPr>
            <a:spLocks noGrp="1"/>
          </p:cNvSpPr>
          <p:nvPr>
            <p:ph type="title"/>
          </p:nvPr>
        </p:nvSpPr>
        <p:spPr/>
        <p:txBody>
          <a:bodyPr/>
          <a:lstStyle/>
          <a:p>
            <a:pPr algn="ctr"/>
            <a:r>
              <a:rPr lang="pt-PT" dirty="0"/>
              <a:t>Liberdade republicana </a:t>
            </a:r>
          </a:p>
        </p:txBody>
      </p:sp>
      <p:sp>
        <p:nvSpPr>
          <p:cNvPr id="3" name="Marcador de Posição de Conteúdo 2">
            <a:extLst>
              <a:ext uri="{FF2B5EF4-FFF2-40B4-BE49-F238E27FC236}">
                <a16:creationId xmlns:a16="http://schemas.microsoft.com/office/drawing/2014/main" id="{8F22F5AE-F559-48B2-A641-32B20245386F}"/>
              </a:ext>
            </a:extLst>
          </p:cNvPr>
          <p:cNvSpPr>
            <a:spLocks noGrp="1"/>
          </p:cNvSpPr>
          <p:nvPr>
            <p:ph idx="1"/>
          </p:nvPr>
        </p:nvSpPr>
        <p:spPr/>
        <p:txBody>
          <a:bodyPr>
            <a:normAutofit lnSpcReduction="10000"/>
          </a:bodyPr>
          <a:lstStyle/>
          <a:p>
            <a:r>
              <a:rPr lang="pt-PT" dirty="0"/>
              <a:t>A liberdade do empresário burguês de prosseguir os seus interesses está impedida pelo Estado e pelos mercados organizadores dos grandes sistemas tecnológicos (auto e alimentos feitos de petróleo, como trigo)</a:t>
            </a:r>
          </a:p>
          <a:p>
            <a:r>
              <a:rPr lang="pt-PT" dirty="0"/>
              <a:t>É irracional lutar contra a liberdade de brincar com automóveis ou a produção monocultural do trigo que tronou a alimentação regular e para todos</a:t>
            </a:r>
          </a:p>
          <a:p>
            <a:r>
              <a:rPr lang="pt-PT" dirty="0"/>
              <a:t>Ninguém consegue compreender como será possível haver alternativas ao que existe sem um acordo geral, vindo do topo, sem grandes sofrimentos (como aconteceu antes, Grande Depressão, Grande Salto em Frente, etc.)</a:t>
            </a:r>
          </a:p>
        </p:txBody>
      </p:sp>
    </p:spTree>
    <p:extLst>
      <p:ext uri="{BB962C8B-B14F-4D97-AF65-F5344CB8AC3E}">
        <p14:creationId xmlns:p14="http://schemas.microsoft.com/office/powerpoint/2010/main" val="2821712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E8D44E-D954-4CDD-9E05-B41F87C60799}"/>
              </a:ext>
            </a:extLst>
          </p:cNvPr>
          <p:cNvSpPr>
            <a:spLocks noGrp="1"/>
          </p:cNvSpPr>
          <p:nvPr>
            <p:ph type="title"/>
          </p:nvPr>
        </p:nvSpPr>
        <p:spPr/>
        <p:txBody>
          <a:bodyPr/>
          <a:lstStyle/>
          <a:p>
            <a:pPr algn="ctr"/>
            <a:r>
              <a:rPr lang="pt-PT" dirty="0"/>
              <a:t>Razão crítica</a:t>
            </a:r>
          </a:p>
        </p:txBody>
      </p:sp>
      <p:sp>
        <p:nvSpPr>
          <p:cNvPr id="3" name="Marcador de Posição de Conteúdo 2">
            <a:extLst>
              <a:ext uri="{FF2B5EF4-FFF2-40B4-BE49-F238E27FC236}">
                <a16:creationId xmlns:a16="http://schemas.microsoft.com/office/drawing/2014/main" id="{B56E504E-36B5-4A3C-9448-81A19901AA22}"/>
              </a:ext>
            </a:extLst>
          </p:cNvPr>
          <p:cNvSpPr>
            <a:spLocks noGrp="1"/>
          </p:cNvSpPr>
          <p:nvPr>
            <p:ph idx="1"/>
          </p:nvPr>
        </p:nvSpPr>
        <p:spPr/>
        <p:txBody>
          <a:bodyPr/>
          <a:lstStyle/>
          <a:p>
            <a:r>
              <a:rPr lang="pt-PT" dirty="0"/>
              <a:t>Razão crítica está antiquada porque o progresso produziu e reproduz tecnologias </a:t>
            </a:r>
            <a:r>
              <a:rPr lang="pt-PT" dirty="0" err="1"/>
              <a:t>anti-sociais</a:t>
            </a:r>
            <a:r>
              <a:rPr lang="pt-PT" dirty="0"/>
              <a:t> e contra natura</a:t>
            </a:r>
          </a:p>
          <a:p>
            <a:r>
              <a:rPr lang="pt-PT" dirty="0"/>
              <a:t>A irracionalidade (nazi) tornou-se racional (satisfação das necessidades) pois a ameaça que pende sobre todos e cada um (fome e violência, guerra ou sansões ou repressão) é desproporcionada relativamente aos ganhos que a falta de imaginação é capaz de pensar (já não há quem não tenha nada a perder) </a:t>
            </a:r>
          </a:p>
          <a:p>
            <a:r>
              <a:rPr lang="pt-PT" dirty="0"/>
              <a:t>Qualquer transição surge como um risco (perder o mundo da TV por violência) </a:t>
            </a:r>
          </a:p>
          <a:p>
            <a:r>
              <a:rPr lang="pt-PT" dirty="0"/>
              <a:t>Basta aguardar pela distribuição de mercadorias procuradas</a:t>
            </a:r>
          </a:p>
          <a:p>
            <a:endParaRPr lang="pt-PT" dirty="0"/>
          </a:p>
          <a:p>
            <a:endParaRPr lang="pt-PT" dirty="0"/>
          </a:p>
        </p:txBody>
      </p:sp>
    </p:spTree>
    <p:extLst>
      <p:ext uri="{BB962C8B-B14F-4D97-AF65-F5344CB8AC3E}">
        <p14:creationId xmlns:p14="http://schemas.microsoft.com/office/powerpoint/2010/main" val="3856891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797F94-622E-41E3-B1F1-A632B81F41B7}"/>
              </a:ext>
            </a:extLst>
          </p:cNvPr>
          <p:cNvSpPr>
            <a:spLocks noGrp="1"/>
          </p:cNvSpPr>
          <p:nvPr>
            <p:ph type="title"/>
          </p:nvPr>
        </p:nvSpPr>
        <p:spPr/>
        <p:txBody>
          <a:bodyPr/>
          <a:lstStyle/>
          <a:p>
            <a:pPr algn="ctr"/>
            <a:r>
              <a:rPr lang="pt-PT" dirty="0"/>
              <a:t>Dignidade </a:t>
            </a:r>
          </a:p>
        </p:txBody>
      </p:sp>
      <p:sp>
        <p:nvSpPr>
          <p:cNvPr id="3" name="Marcador de Posição de Conteúdo 2">
            <a:extLst>
              <a:ext uri="{FF2B5EF4-FFF2-40B4-BE49-F238E27FC236}">
                <a16:creationId xmlns:a16="http://schemas.microsoft.com/office/drawing/2014/main" id="{CB29CE43-F394-4660-8297-9AFC736E1428}"/>
              </a:ext>
            </a:extLst>
          </p:cNvPr>
          <p:cNvSpPr>
            <a:spLocks noGrp="1"/>
          </p:cNvSpPr>
          <p:nvPr>
            <p:ph idx="1"/>
          </p:nvPr>
        </p:nvSpPr>
        <p:spPr/>
        <p:txBody>
          <a:bodyPr/>
          <a:lstStyle/>
          <a:p>
            <a:r>
              <a:rPr lang="pt-PT" dirty="0"/>
              <a:t>A própria dignidade pessoal e da natureza (ecologia) é uma procura a que se deve esperar resposta tecnológica </a:t>
            </a:r>
          </a:p>
          <a:p>
            <a:r>
              <a:rPr lang="pt-PT" dirty="0"/>
              <a:t>O totalitarismo não precisa mais de ditadores. A oferta das tecnologias por medida funciona como ditadura. </a:t>
            </a:r>
          </a:p>
          <a:p>
            <a:r>
              <a:rPr lang="pt-PT" dirty="0"/>
              <a:t>Todas as questões têm uma solução técnica capaz de conciliar os poderes dominantes</a:t>
            </a:r>
          </a:p>
          <a:p>
            <a:r>
              <a:rPr lang="pt-PT" dirty="0"/>
              <a:t>Há </a:t>
            </a:r>
            <a:r>
              <a:rPr lang="pt-PT" dirty="0" err="1"/>
              <a:t>reacções</a:t>
            </a:r>
            <a:r>
              <a:rPr lang="pt-PT" dirty="0"/>
              <a:t> libertadores dos media e do consumismo, mas até agora de </a:t>
            </a:r>
            <a:r>
              <a:rPr lang="pt-PT"/>
              <a:t>modo insuficiente</a:t>
            </a:r>
            <a:endParaRPr lang="pt-PT" dirty="0"/>
          </a:p>
        </p:txBody>
      </p:sp>
    </p:spTree>
    <p:extLst>
      <p:ext uri="{BB962C8B-B14F-4D97-AF65-F5344CB8AC3E}">
        <p14:creationId xmlns:p14="http://schemas.microsoft.com/office/powerpoint/2010/main" val="36824851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1881158" y="642918"/>
            <a:ext cx="8229600" cy="1143000"/>
          </a:xfrm>
        </p:spPr>
        <p:txBody>
          <a:bodyPr>
            <a:noAutofit/>
          </a:bodyPr>
          <a:lstStyle/>
          <a:p>
            <a:pPr algn="ctr"/>
            <a:r>
              <a:rPr lang="pt-PT" sz="9600" dirty="0"/>
              <a:t>Fim</a:t>
            </a:r>
          </a:p>
        </p:txBody>
      </p:sp>
      <p:sp>
        <p:nvSpPr>
          <p:cNvPr id="68611" name="Rectangle 3"/>
          <p:cNvSpPr>
            <a:spLocks noGrp="1" noChangeArrowheads="1"/>
          </p:cNvSpPr>
          <p:nvPr>
            <p:ph type="body" idx="1"/>
          </p:nvPr>
        </p:nvSpPr>
        <p:spPr/>
        <p:txBody>
          <a:bodyPr/>
          <a:lstStyle/>
          <a:p>
            <a:pPr algn="ctr">
              <a:buFontTx/>
              <a:buNone/>
            </a:pPr>
            <a:endParaRPr lang="pt-PT" sz="2400" dirty="0"/>
          </a:p>
          <a:p>
            <a:pPr algn="ctr">
              <a:buFontTx/>
              <a:buNone/>
            </a:pPr>
            <a:endParaRPr lang="pt-PT" sz="2400" dirty="0"/>
          </a:p>
          <a:p>
            <a:pPr algn="ctr">
              <a:buFontTx/>
              <a:buNone/>
            </a:pPr>
            <a:r>
              <a:rPr lang="pt-PT" sz="2400" dirty="0">
                <a:hlinkClick r:id="rId3"/>
              </a:rPr>
              <a:t>António Pedro Dores</a:t>
            </a:r>
            <a:endParaRPr lang="pt-PT" sz="2400" dirty="0"/>
          </a:p>
          <a:p>
            <a:pPr algn="ctr">
              <a:buFontTx/>
              <a:buNone/>
            </a:pPr>
            <a:endParaRPr lang="pt-PT" sz="2400" dirty="0">
              <a:hlinkClick r:id="rId4"/>
            </a:endParaRPr>
          </a:p>
          <a:p>
            <a:pPr algn="ctr">
              <a:buFontTx/>
              <a:buNone/>
            </a:pPr>
            <a:r>
              <a:rPr lang="pt-PT" sz="2400" dirty="0">
                <a:hlinkClick r:id="rId5"/>
              </a:rPr>
              <a:t>Trilogia de estados de espírito</a:t>
            </a:r>
            <a:endParaRPr lang="pt-PT" sz="2400" dirty="0"/>
          </a:p>
          <a:p>
            <a:pPr algn="ctr">
              <a:buFontTx/>
              <a:buNone/>
            </a:pPr>
            <a:r>
              <a:rPr lang="pt-PT" sz="2400" dirty="0"/>
              <a:t> </a:t>
            </a:r>
            <a:r>
              <a:rPr lang="pt-PT" sz="2400" dirty="0">
                <a:hlinkClick r:id="rId6"/>
              </a:rPr>
              <a:t>Observatório Europeu das Prisões</a:t>
            </a:r>
            <a:endParaRPr lang="pt-PT" sz="2400" dirty="0"/>
          </a:p>
          <a:p>
            <a:pPr algn="ctr">
              <a:buFontTx/>
              <a:buNone/>
            </a:pPr>
            <a:r>
              <a:rPr lang="pt-PT" sz="2400" dirty="0">
                <a:hlinkClick r:id="rId7"/>
              </a:rPr>
              <a:t>World Social </a:t>
            </a:r>
            <a:r>
              <a:rPr lang="pt-PT" sz="2400" dirty="0" err="1">
                <a:hlinkClick r:id="rId7"/>
              </a:rPr>
              <a:t>Sciences</a:t>
            </a:r>
            <a:r>
              <a:rPr lang="pt-PT" sz="2400" dirty="0">
                <a:hlinkClick r:id="rId7"/>
              </a:rPr>
              <a:t> &amp; </a:t>
            </a:r>
            <a:r>
              <a:rPr lang="pt-PT" sz="2400" dirty="0" err="1">
                <a:hlinkClick r:id="rId7"/>
              </a:rPr>
              <a:t>Humanities</a:t>
            </a:r>
            <a:r>
              <a:rPr lang="pt-PT" sz="2400" dirty="0">
                <a:hlinkClick r:id="rId7"/>
              </a:rPr>
              <a:t> Net</a:t>
            </a:r>
            <a:endParaRPr lang="pt-PT" sz="2400" dirty="0"/>
          </a:p>
          <a:p>
            <a:pPr algn="ctr">
              <a:buFontTx/>
              <a:buNone/>
            </a:pPr>
            <a:r>
              <a:rPr lang="pt-PT" sz="2400" dirty="0">
                <a:hlinkClick r:id="rId8"/>
              </a:rPr>
              <a:t>Escola para lá das ciências sociais</a:t>
            </a:r>
            <a:endParaRPr lang="pt-PT" sz="2400" dirty="0"/>
          </a:p>
          <a:p>
            <a:pPr algn="ctr">
              <a:buFontTx/>
              <a:buNone/>
            </a:pPr>
            <a:endParaRPr lang="pt-PT" sz="2400" dirty="0"/>
          </a:p>
          <a:p>
            <a:pPr algn="ctr">
              <a:buFontTx/>
              <a:buNone/>
            </a:pPr>
            <a:endParaRPr lang="pt-PT" sz="2400" dirty="0"/>
          </a:p>
        </p:txBody>
      </p:sp>
    </p:spTree>
    <p:extLst>
      <p:ext uri="{BB962C8B-B14F-4D97-AF65-F5344CB8AC3E}">
        <p14:creationId xmlns:p14="http://schemas.microsoft.com/office/powerpoint/2010/main" val="1874680770"/>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F76B08DE8C26B42B2585BD991D97FC1" ma:contentTypeVersion="9" ma:contentTypeDescription="Criar um novo documento." ma:contentTypeScope="" ma:versionID="23d14523ef9879c41111eb4baba7e2db">
  <xsd:schema xmlns:xsd="http://www.w3.org/2001/XMLSchema" xmlns:xs="http://www.w3.org/2001/XMLSchema" xmlns:p="http://schemas.microsoft.com/office/2006/metadata/properties" xmlns:ns3="7bac7f6d-bb1c-4cf5-8054-70832b4f4be6" xmlns:ns4="e8a5bfb1-4499-4ff5-bda2-94832a0415b8" targetNamespace="http://schemas.microsoft.com/office/2006/metadata/properties" ma:root="true" ma:fieldsID="c0c88fca171300a065eecaca8172bbba" ns3:_="" ns4:_="">
    <xsd:import namespace="7bac7f6d-bb1c-4cf5-8054-70832b4f4be6"/>
    <xsd:import namespace="e8a5bfb1-4499-4ff5-bda2-94832a0415b8"/>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ac7f6d-bb1c-4cf5-8054-70832b4f4be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8a5bfb1-4499-4ff5-bda2-94832a0415b8" elementFormDefault="qualified">
    <xsd:import namespace="http://schemas.microsoft.com/office/2006/documentManagement/types"/>
    <xsd:import namespace="http://schemas.microsoft.com/office/infopath/2007/PartnerControls"/>
    <xsd:element name="SharedWithUsers" ma:index="10" nillable="true" ma:displayName="Partilhado Com"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hes de Partilhado Com" ma:description="" ma:internalName="SharedWithDetails" ma:readOnly="true">
      <xsd:simpleType>
        <xsd:restriction base="dms:Note">
          <xsd:maxLength value="255"/>
        </xsd:restriction>
      </xsd:simpleType>
    </xsd:element>
    <xsd:element name="SharingHintHash" ma:index="12" nillable="true" ma:displayName="Hash de Sugestão de Partilha" ma:description=""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ú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8E7D2FD-C888-4573-95EA-5CF07902AF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bac7f6d-bb1c-4cf5-8054-70832b4f4be6"/>
    <ds:schemaRef ds:uri="e8a5bfb1-4499-4ff5-bda2-94832a0415b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BA38A2-D7EC-4D87-9B50-A8A525B1BE28}">
  <ds:schemaRefs>
    <ds:schemaRef ds:uri="http://schemas.microsoft.com/sharepoint/v3/contenttype/forms"/>
  </ds:schemaRefs>
</ds:datastoreItem>
</file>

<file path=customXml/itemProps3.xml><?xml version="1.0" encoding="utf-8"?>
<ds:datastoreItem xmlns:ds="http://schemas.openxmlformats.org/officeDocument/2006/customXml" ds:itemID="{9AFECE8E-EA2D-4FE4-8FC8-604D20BBD526}">
  <ds:schemaRefs>
    <ds:schemaRef ds:uri="http://purl.org/dc/dcmitype/"/>
    <ds:schemaRef ds:uri="http://schemas.microsoft.com/office/2006/documentManagement/types"/>
    <ds:schemaRef ds:uri="7bac7f6d-bb1c-4cf5-8054-70832b4f4be6"/>
    <ds:schemaRef ds:uri="http://purl.org/dc/terms/"/>
    <ds:schemaRef ds:uri="http://schemas.openxmlformats.org/package/2006/metadata/core-properties"/>
    <ds:schemaRef ds:uri="http://schemas.microsoft.com/office/2006/metadata/properties"/>
    <ds:schemaRef ds:uri="http://purl.org/dc/elements/1.1/"/>
    <ds:schemaRef ds:uri="http://www.w3.org/XML/1998/namespace"/>
    <ds:schemaRef ds:uri="http://schemas.microsoft.com/office/infopath/2007/PartnerControls"/>
    <ds:schemaRef ds:uri="e8a5bfb1-4499-4ff5-bda2-94832a0415b8"/>
  </ds:schemaRefs>
</ds:datastoreItem>
</file>

<file path=docProps/app.xml><?xml version="1.0" encoding="utf-8"?>
<Properties xmlns="http://schemas.openxmlformats.org/officeDocument/2006/extended-properties" xmlns:vt="http://schemas.openxmlformats.org/officeDocument/2006/docPropsVTypes">
  <TotalTime>395</TotalTime>
  <Words>385</Words>
  <Application>Microsoft Office PowerPoint</Application>
  <PresentationFormat>Ecrã Panorâmico</PresentationFormat>
  <Paragraphs>33</Paragraphs>
  <Slides>6</Slides>
  <Notes>1</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6</vt:i4>
      </vt:variant>
    </vt:vector>
  </HeadingPairs>
  <TitlesOfParts>
    <vt:vector size="10" baseType="lpstr">
      <vt:lpstr>Arial</vt:lpstr>
      <vt:lpstr>Calibri</vt:lpstr>
      <vt:lpstr>Calibri Light</vt:lpstr>
      <vt:lpstr>Tema do Office</vt:lpstr>
      <vt:lpstr>Teoria Crítica “Introduction to the First Edition – The Paralysis of Criticism: Society without Opposition”</vt:lpstr>
      <vt:lpstr>Homem unidimensional</vt:lpstr>
      <vt:lpstr>Liberdade republicana </vt:lpstr>
      <vt:lpstr>Razão crítica</vt:lpstr>
      <vt:lpstr>Dignidade </vt:lpstr>
      <vt:lpstr>Fim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Interaccionismo Simbólico “Definição do self”</dc:title>
  <dc:creator>António Pedro Dores</dc:creator>
  <cp:lastModifiedBy>António Pedro Dores</cp:lastModifiedBy>
  <cp:revision>1</cp:revision>
  <dcterms:created xsi:type="dcterms:W3CDTF">2020-03-29T11:49:19Z</dcterms:created>
  <dcterms:modified xsi:type="dcterms:W3CDTF">2020-04-30T11:24:18Z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0x010100AF76B08DE8C26B42B2585BD991D97FC1</vt:lpwstr>
  </property>
</Properties>
</file>