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4" r:id="rId6"/>
    <p:sldId id="265" r:id="rId7"/>
    <p:sldId id="266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EF721-00EB-489B-B79D-81E713F344B7}" v="10" dt="2020-04-30T10:30:59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4EB94D0D-16E9-40CE-A1F3-2D4515A817D4}"/>
    <pc:docChg chg="custSel modSld">
      <pc:chgData name="António Pedro Dores" userId="952ced1e-e1ce-4544-98cf-2600b044dd90" providerId="ADAL" clId="{4EB94D0D-16E9-40CE-A1F3-2D4515A817D4}" dt="2020-04-27T11:06:55.985" v="12" actId="255"/>
      <pc:docMkLst>
        <pc:docMk/>
      </pc:docMkLst>
      <pc:sldChg chg="modSp">
        <pc:chgData name="António Pedro Dores" userId="952ced1e-e1ce-4544-98cf-2600b044dd90" providerId="ADAL" clId="{4EB94D0D-16E9-40CE-A1F3-2D4515A817D4}" dt="2020-04-27T11:06:55.985" v="12" actId="255"/>
        <pc:sldMkLst>
          <pc:docMk/>
          <pc:sldMk cId="301858372" sldId="256"/>
        </pc:sldMkLst>
        <pc:spChg chg="mod">
          <ac:chgData name="António Pedro Dores" userId="952ced1e-e1ce-4544-98cf-2600b044dd90" providerId="ADAL" clId="{4EB94D0D-16E9-40CE-A1F3-2D4515A817D4}" dt="2020-04-27T11:06:55.985" v="12" actId="255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4EB94D0D-16E9-40CE-A1F3-2D4515A817D4}" dt="2020-04-27T11:05:57.485" v="8" actId="20577"/>
          <ac:spMkLst>
            <pc:docMk/>
            <pc:sldMk cId="301858372" sldId="256"/>
            <ac:spMk id="3" creationId="{4E3C76B4-C933-4E9E-ADD1-B0C8AEAB2047}"/>
          </ac:spMkLst>
        </pc:spChg>
      </pc:sldChg>
    </pc:docChg>
  </pc:docChgLst>
  <pc:docChgLst>
    <pc:chgData name="António Pedro Dores" userId="952ced1e-e1ce-4544-98cf-2600b044dd90" providerId="ADAL" clId="{888EF721-00EB-489B-B79D-81E713F344B7}"/>
    <pc:docChg chg="custSel addSld modSld">
      <pc:chgData name="António Pedro Dores" userId="952ced1e-e1ce-4544-98cf-2600b044dd90" providerId="ADAL" clId="{888EF721-00EB-489B-B79D-81E713F344B7}" dt="2020-04-30T10:33:33.123" v="2420" actId="20577"/>
      <pc:docMkLst>
        <pc:docMk/>
      </pc:docMkLst>
      <pc:sldChg chg="modSp">
        <pc:chgData name="António Pedro Dores" userId="952ced1e-e1ce-4544-98cf-2600b044dd90" providerId="ADAL" clId="{888EF721-00EB-489B-B79D-81E713F344B7}" dt="2020-04-27T11:07:58.881" v="0"/>
        <pc:sldMkLst>
          <pc:docMk/>
          <pc:sldMk cId="301858372" sldId="256"/>
        </pc:sldMkLst>
        <pc:spChg chg="mod">
          <ac:chgData name="António Pedro Dores" userId="952ced1e-e1ce-4544-98cf-2600b044dd90" providerId="ADAL" clId="{888EF721-00EB-489B-B79D-81E713F344B7}" dt="2020-04-27T11:07:58.881" v="0"/>
          <ac:spMkLst>
            <pc:docMk/>
            <pc:sldMk cId="301858372" sldId="256"/>
            <ac:spMk id="2" creationId="{9C4DCD7D-58D8-43E3-9DCB-3D62B0B16242}"/>
          </ac:spMkLst>
        </pc:spChg>
      </pc:sldChg>
      <pc:sldChg chg="modSp add">
        <pc:chgData name="António Pedro Dores" userId="952ced1e-e1ce-4544-98cf-2600b044dd90" providerId="ADAL" clId="{888EF721-00EB-489B-B79D-81E713F344B7}" dt="2020-04-30T09:49:41.332" v="399" actId="20577"/>
        <pc:sldMkLst>
          <pc:docMk/>
          <pc:sldMk cId="2343885179" sldId="264"/>
        </pc:sldMkLst>
        <pc:spChg chg="mod">
          <ac:chgData name="António Pedro Dores" userId="952ced1e-e1ce-4544-98cf-2600b044dd90" providerId="ADAL" clId="{888EF721-00EB-489B-B79D-81E713F344B7}" dt="2020-04-30T09:46:49.138" v="15" actId="122"/>
          <ac:spMkLst>
            <pc:docMk/>
            <pc:sldMk cId="2343885179" sldId="264"/>
            <ac:spMk id="2" creationId="{881F1C1E-F4FA-4393-BF3B-CE2657984F13}"/>
          </ac:spMkLst>
        </pc:spChg>
        <pc:spChg chg="mod">
          <ac:chgData name="António Pedro Dores" userId="952ced1e-e1ce-4544-98cf-2600b044dd90" providerId="ADAL" clId="{888EF721-00EB-489B-B79D-81E713F344B7}" dt="2020-04-30T09:49:41.332" v="399" actId="20577"/>
          <ac:spMkLst>
            <pc:docMk/>
            <pc:sldMk cId="2343885179" sldId="264"/>
            <ac:spMk id="3" creationId="{17350083-EE3C-46D7-B7AB-F73C4737EBF3}"/>
          </ac:spMkLst>
        </pc:spChg>
      </pc:sldChg>
      <pc:sldChg chg="modSp add">
        <pc:chgData name="António Pedro Dores" userId="952ced1e-e1ce-4544-98cf-2600b044dd90" providerId="ADAL" clId="{888EF721-00EB-489B-B79D-81E713F344B7}" dt="2020-04-30T09:56:00.500" v="1018" actId="6549"/>
        <pc:sldMkLst>
          <pc:docMk/>
          <pc:sldMk cId="135570435" sldId="265"/>
        </pc:sldMkLst>
        <pc:spChg chg="mod">
          <ac:chgData name="António Pedro Dores" userId="952ced1e-e1ce-4544-98cf-2600b044dd90" providerId="ADAL" clId="{888EF721-00EB-489B-B79D-81E713F344B7}" dt="2020-04-30T09:50:15.684" v="416" actId="122"/>
          <ac:spMkLst>
            <pc:docMk/>
            <pc:sldMk cId="135570435" sldId="265"/>
            <ac:spMk id="2" creationId="{10A227E6-08DE-4D02-8689-8E78E2EEF5BF}"/>
          </ac:spMkLst>
        </pc:spChg>
        <pc:spChg chg="mod">
          <ac:chgData name="António Pedro Dores" userId="952ced1e-e1ce-4544-98cf-2600b044dd90" providerId="ADAL" clId="{888EF721-00EB-489B-B79D-81E713F344B7}" dt="2020-04-30T09:56:00.500" v="1018" actId="6549"/>
          <ac:spMkLst>
            <pc:docMk/>
            <pc:sldMk cId="135570435" sldId="265"/>
            <ac:spMk id="3" creationId="{ECFC6C16-D189-47EF-B23C-C6BFECE7E0C3}"/>
          </ac:spMkLst>
        </pc:spChg>
      </pc:sldChg>
      <pc:sldChg chg="modSp add">
        <pc:chgData name="António Pedro Dores" userId="952ced1e-e1ce-4544-98cf-2600b044dd90" providerId="ADAL" clId="{888EF721-00EB-489B-B79D-81E713F344B7}" dt="2020-04-30T10:24:51.879" v="1559" actId="20577"/>
        <pc:sldMkLst>
          <pc:docMk/>
          <pc:sldMk cId="1057775319" sldId="266"/>
        </pc:sldMkLst>
        <pc:spChg chg="mod">
          <ac:chgData name="António Pedro Dores" userId="952ced1e-e1ce-4544-98cf-2600b044dd90" providerId="ADAL" clId="{888EF721-00EB-489B-B79D-81E713F344B7}" dt="2020-04-30T09:56:21.808" v="1041" actId="122"/>
          <ac:spMkLst>
            <pc:docMk/>
            <pc:sldMk cId="1057775319" sldId="266"/>
            <ac:spMk id="2" creationId="{90B3C372-95B3-4C23-8C2F-50C1C403A41C}"/>
          </ac:spMkLst>
        </pc:spChg>
        <pc:spChg chg="mod">
          <ac:chgData name="António Pedro Dores" userId="952ced1e-e1ce-4544-98cf-2600b044dd90" providerId="ADAL" clId="{888EF721-00EB-489B-B79D-81E713F344B7}" dt="2020-04-30T10:24:51.879" v="1559" actId="20577"/>
          <ac:spMkLst>
            <pc:docMk/>
            <pc:sldMk cId="1057775319" sldId="266"/>
            <ac:spMk id="3" creationId="{F4E1DB55-099C-4962-A90F-10913449935A}"/>
          </ac:spMkLst>
        </pc:spChg>
      </pc:sldChg>
      <pc:sldChg chg="modSp add">
        <pc:chgData name="António Pedro Dores" userId="952ced1e-e1ce-4544-98cf-2600b044dd90" providerId="ADAL" clId="{888EF721-00EB-489B-B79D-81E713F344B7}" dt="2020-04-30T10:30:30.513" v="2087" actId="6549"/>
        <pc:sldMkLst>
          <pc:docMk/>
          <pc:sldMk cId="3227625067" sldId="267"/>
        </pc:sldMkLst>
        <pc:spChg chg="mod">
          <ac:chgData name="António Pedro Dores" userId="952ced1e-e1ce-4544-98cf-2600b044dd90" providerId="ADAL" clId="{888EF721-00EB-489B-B79D-81E713F344B7}" dt="2020-04-30T10:26:52.288" v="1583" actId="122"/>
          <ac:spMkLst>
            <pc:docMk/>
            <pc:sldMk cId="3227625067" sldId="267"/>
            <ac:spMk id="2" creationId="{91850431-04B8-4E3B-A158-8A1E4EF41941}"/>
          </ac:spMkLst>
        </pc:spChg>
        <pc:spChg chg="mod">
          <ac:chgData name="António Pedro Dores" userId="952ced1e-e1ce-4544-98cf-2600b044dd90" providerId="ADAL" clId="{888EF721-00EB-489B-B79D-81E713F344B7}" dt="2020-04-30T10:30:30.513" v="2087" actId="6549"/>
          <ac:spMkLst>
            <pc:docMk/>
            <pc:sldMk cId="3227625067" sldId="267"/>
            <ac:spMk id="3" creationId="{DCA93C17-95C2-4E53-8227-0DD2CA54981F}"/>
          </ac:spMkLst>
        </pc:spChg>
      </pc:sldChg>
      <pc:sldChg chg="modSp add">
        <pc:chgData name="António Pedro Dores" userId="952ced1e-e1ce-4544-98cf-2600b044dd90" providerId="ADAL" clId="{888EF721-00EB-489B-B79D-81E713F344B7}" dt="2020-04-30T10:33:33.123" v="2420" actId="20577"/>
        <pc:sldMkLst>
          <pc:docMk/>
          <pc:sldMk cId="2952220874" sldId="268"/>
        </pc:sldMkLst>
        <pc:spChg chg="mod">
          <ac:chgData name="António Pedro Dores" userId="952ced1e-e1ce-4544-98cf-2600b044dd90" providerId="ADAL" clId="{888EF721-00EB-489B-B79D-81E713F344B7}" dt="2020-04-30T10:31:08.020" v="2110" actId="122"/>
          <ac:spMkLst>
            <pc:docMk/>
            <pc:sldMk cId="2952220874" sldId="268"/>
            <ac:spMk id="2" creationId="{D7F3B137-1E98-45EA-A139-65E681E908DF}"/>
          </ac:spMkLst>
        </pc:spChg>
        <pc:spChg chg="mod">
          <ac:chgData name="António Pedro Dores" userId="952ced1e-e1ce-4544-98cf-2600b044dd90" providerId="ADAL" clId="{888EF721-00EB-489B-B79D-81E713F344B7}" dt="2020-04-30T10:33:33.123" v="2420" actId="20577"/>
          <ac:spMkLst>
            <pc:docMk/>
            <pc:sldMk cId="2952220874" sldId="268"/>
            <ac:spMk id="3" creationId="{E4392907-CFB3-4537-A256-60B5DBABBD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7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30/04/2020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Teoria Crítica</a:t>
            </a:r>
            <a:br>
              <a:rPr lang="pt-PT" dirty="0"/>
            </a:br>
            <a:r>
              <a:rPr lang="en-US"/>
              <a:t>“Some Social Implications of Modern Technology”</a:t>
            </a:r>
            <a:endParaRPr lang="pt-PT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dirty="0"/>
          </a:p>
          <a:p>
            <a:r>
              <a:rPr lang="en-US" dirty="0"/>
              <a:t>Herbert Marcuse</a:t>
            </a:r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F1C1E-F4FA-4393-BF3B-CE265798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Tecnocracia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7350083-EE3C-46D7-B7AB-F73C4737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Poder político conduzido e justificado por técnicos, isto é, pessoas formadas em disciplinas especializadas em visão de conjunto, sobretudo sem formação humanista</a:t>
            </a:r>
          </a:p>
          <a:p>
            <a:r>
              <a:rPr lang="pt-PT" dirty="0"/>
              <a:t>A tecnocracia não deve perder de vista que os grandes burocratas eram os nazis (e os soviéticos) cujo desprezo pela vida humana ficou lendária (foram poupados ainda os outros “ocidentais”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388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227E6-08DE-4D02-8689-8E78E2E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Racionalidade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FC6C16-D189-47EF-B23C-C6BFECE7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Há duas racionalidades: a da Renascença e a industrial, a holista e a estanque, dividida por disciplinas</a:t>
            </a:r>
          </a:p>
          <a:p>
            <a:r>
              <a:rPr lang="pt-PT" dirty="0"/>
              <a:t>Dentro da racionalidade industrial houve a racionalidade da oferta que fundou o capitalismo (Max Weber) e a racionalidade da procura, da propaganda/publicidade, do consumismo, que estimula as pessoas a imaginarem novas necessidades</a:t>
            </a:r>
          </a:p>
          <a:p>
            <a:r>
              <a:rPr lang="pt-PT" dirty="0"/>
              <a:t>Trabalhadores são agora também consumidores</a:t>
            </a:r>
          </a:p>
          <a:p>
            <a:r>
              <a:rPr lang="pt-PT" dirty="0"/>
              <a:t>As tecnologias anónimas são produzidas e </a:t>
            </a:r>
            <a:r>
              <a:rPr lang="pt-PT" dirty="0" err="1"/>
              <a:t>activadas</a:t>
            </a:r>
            <a:r>
              <a:rPr lang="pt-PT" dirty="0"/>
              <a:t> por técnicos ao serviço de investidores</a:t>
            </a:r>
          </a:p>
          <a:p>
            <a:r>
              <a:rPr lang="pt-PT" dirty="0"/>
              <a:t>URSS não se opõe à mesma lógica </a:t>
            </a:r>
          </a:p>
        </p:txBody>
      </p:sp>
    </p:spTree>
    <p:extLst>
      <p:ext uri="{BB962C8B-B14F-4D97-AF65-F5344CB8AC3E}">
        <p14:creationId xmlns:p14="http://schemas.microsoft.com/office/powerpoint/2010/main" val="13557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3C372-95B3-4C23-8C2F-50C1C403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Incapacidade crítica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4E1DB55-099C-4962-A90F-109134499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Profissões aprendem a trabalhar com as tecnologias ao serviço de quem pague</a:t>
            </a:r>
          </a:p>
          <a:p>
            <a:r>
              <a:rPr lang="pt-PT" dirty="0"/>
              <a:t>A transformação do transporte ferroviário em rodoviário é aceite sem discussão pelos consumidores, como liberdade</a:t>
            </a:r>
          </a:p>
          <a:p>
            <a:r>
              <a:rPr lang="pt-PT" dirty="0"/>
              <a:t>Os consumidores suportam, sem se queixarem, as consequências: convivialidade, engarrafamentos,  despesas regulares e irregulares, mortes nas estradas</a:t>
            </a:r>
          </a:p>
          <a:p>
            <a:r>
              <a:rPr lang="pt-PT" dirty="0"/>
              <a:t>Opção por alternativas (</a:t>
            </a:r>
            <a:r>
              <a:rPr lang="pt-PT" dirty="0" err="1"/>
              <a:t>eléctricos</a:t>
            </a:r>
            <a:r>
              <a:rPr lang="pt-PT" dirty="0"/>
              <a:t>) depende dos estímulos (relação salário custo das mercadorias) que faz marionetas as pessoas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5777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50431-04B8-4E3B-A158-8A1E4EF4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Racionalidade moderna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A93C17-95C2-4E53-8227-0DD2CA549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Crítica, pacífica e integradora dos críticos</a:t>
            </a:r>
          </a:p>
          <a:p>
            <a:r>
              <a:rPr lang="pt-PT" dirty="0"/>
              <a:t>As críticas passaram a ser mais livres por não terem consequências no dia a dia, condicionados pelas tecnologias que estão ali e não podem ser facilmente substituídas (a não ser por desígnio estatal ou por campanhas de mercado)</a:t>
            </a:r>
          </a:p>
          <a:p>
            <a:r>
              <a:rPr lang="pt-PT" dirty="0"/>
              <a:t>As pessoas pensam. A sociedade deixou de pensar fora do condicionamento tecnológico que a encarcera</a:t>
            </a:r>
          </a:p>
          <a:p>
            <a:r>
              <a:rPr lang="pt-PT" dirty="0"/>
              <a:t>Como na educação: vocacional e especializada, em vez de cívica e equilibrada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762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3B137-1E98-45EA-A139-65E681E9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Projecto</a:t>
            </a:r>
            <a:r>
              <a:rPr lang="pt-PT" dirty="0"/>
              <a:t> emancipador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4392907-CFB3-4537-A256-60B5DBAB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Libertação das teias tecnológicas </a:t>
            </a:r>
          </a:p>
          <a:p>
            <a:r>
              <a:rPr lang="pt-PT" dirty="0"/>
              <a:t>Libertação das administrações anónimas das grandes empresas e também dos estados</a:t>
            </a:r>
          </a:p>
          <a:p>
            <a:r>
              <a:rPr lang="pt-PT" dirty="0"/>
              <a:t>Revalorização da experiência e da diversidade, no sentido do Renascimento</a:t>
            </a:r>
          </a:p>
          <a:p>
            <a:r>
              <a:rPr lang="pt-PT" dirty="0"/>
              <a:t>Libertação do isolamento perante as mercadorias, que nos </a:t>
            </a:r>
            <a:r>
              <a:rPr lang="pt-PT"/>
              <a:t>tornam socialmente impotentes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222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FECE8E-EA2D-4FE4-8FC8-604D20BBD526}">
  <ds:schemaRefs>
    <ds:schemaRef ds:uri="http://purl.org/dc/elements/1.1/"/>
    <ds:schemaRef ds:uri="e8a5bfb1-4499-4ff5-bda2-94832a0415b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7bac7f6d-bb1c-4cf5-8054-70832b4f4be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377</Words>
  <Application>Microsoft Office PowerPoint</Application>
  <PresentationFormat>Ecrã Panorâmico</PresentationFormat>
  <Paragraphs>38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Teoria Crítica “Some Social Implications of Modern Technology”</vt:lpstr>
      <vt:lpstr>Tecnocracia </vt:lpstr>
      <vt:lpstr>Racionalidade </vt:lpstr>
      <vt:lpstr>Incapacidade crítica</vt:lpstr>
      <vt:lpstr>Racionalidade moderna</vt:lpstr>
      <vt:lpstr>Projecto emancipador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António Pedro Dores</cp:lastModifiedBy>
  <cp:revision>1</cp:revision>
  <dcterms:created xsi:type="dcterms:W3CDTF">2020-03-29T11:49:19Z</dcterms:created>
  <dcterms:modified xsi:type="dcterms:W3CDTF">2020-04-30T10:33:35Z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