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267" r:id="rId6"/>
    <p:sldId id="258" r:id="rId7"/>
    <p:sldId id="257" r:id="rId8"/>
    <p:sldId id="397" r:id="rId9"/>
    <p:sldId id="396" r:id="rId10"/>
    <p:sldId id="398" r:id="rId11"/>
    <p:sldId id="263" r:id="rId12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A43704-8F55-4870-B402-EF4772A23795}" v="18" dt="2020-03-07T11:06:39.5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ónio Pedro Dores" userId="952ced1e-e1ce-4544-98cf-2600b044dd90" providerId="ADAL" clId="{6EA43704-8F55-4870-B402-EF4772A23795}"/>
    <pc:docChg chg="modSld sldOrd">
      <pc:chgData name="António Pedro Dores" userId="952ced1e-e1ce-4544-98cf-2600b044dd90" providerId="ADAL" clId="{6EA43704-8F55-4870-B402-EF4772A23795}" dt="2020-03-07T11:06:39.536" v="1"/>
      <pc:docMkLst>
        <pc:docMk/>
      </pc:docMkLst>
      <pc:sldChg chg="ord">
        <pc:chgData name="António Pedro Dores" userId="952ced1e-e1ce-4544-98cf-2600b044dd90" providerId="ADAL" clId="{6EA43704-8F55-4870-B402-EF4772A23795}" dt="2020-03-07T11:06:39.536" v="1"/>
        <pc:sldMkLst>
          <pc:docMk/>
          <pc:sldMk cId="1149808829" sldId="396"/>
        </pc:sldMkLst>
      </pc:sldChg>
    </pc:docChg>
  </pc:docChgLst>
  <pc:docChgLst>
    <pc:chgData name="António Pedro Dores" userId="952ced1e-e1ce-4544-98cf-2600b044dd90" providerId="ADAL" clId="{3D482951-FE6C-4418-8AA5-123B02200093}"/>
    <pc:docChg chg="undo custSel addSld delSld modSld">
      <pc:chgData name="António Pedro Dores" userId="952ced1e-e1ce-4544-98cf-2600b044dd90" providerId="ADAL" clId="{3D482951-FE6C-4418-8AA5-123B02200093}" dt="2020-03-07T11:03:01.139" v="2092" actId="20577"/>
      <pc:docMkLst>
        <pc:docMk/>
      </pc:docMkLst>
      <pc:sldChg chg="modSp">
        <pc:chgData name="António Pedro Dores" userId="952ced1e-e1ce-4544-98cf-2600b044dd90" providerId="ADAL" clId="{3D482951-FE6C-4418-8AA5-123B02200093}" dt="2020-03-07T10:16:59.093" v="11" actId="20577"/>
        <pc:sldMkLst>
          <pc:docMk/>
          <pc:sldMk cId="301858372" sldId="256"/>
        </pc:sldMkLst>
        <pc:spChg chg="mod">
          <ac:chgData name="António Pedro Dores" userId="952ced1e-e1ce-4544-98cf-2600b044dd90" providerId="ADAL" clId="{3D482951-FE6C-4418-8AA5-123B02200093}" dt="2020-03-07T10:16:43.108" v="1" actId="20577"/>
          <ac:spMkLst>
            <pc:docMk/>
            <pc:sldMk cId="301858372" sldId="256"/>
            <ac:spMk id="2" creationId="{9C4DCD7D-58D8-43E3-9DCB-3D62B0B16242}"/>
          </ac:spMkLst>
        </pc:spChg>
        <pc:spChg chg="mod">
          <ac:chgData name="António Pedro Dores" userId="952ced1e-e1ce-4544-98cf-2600b044dd90" providerId="ADAL" clId="{3D482951-FE6C-4418-8AA5-123B02200093}" dt="2020-03-07T10:16:59.093" v="11" actId="20577"/>
          <ac:spMkLst>
            <pc:docMk/>
            <pc:sldMk cId="301858372" sldId="256"/>
            <ac:spMk id="3" creationId="{4E3C76B4-C933-4E9E-ADD1-B0C8AEAB2047}"/>
          </ac:spMkLst>
        </pc:spChg>
      </pc:sldChg>
      <pc:sldChg chg="addSp delSp modSp delAnim modAnim">
        <pc:chgData name="António Pedro Dores" userId="952ced1e-e1ce-4544-98cf-2600b044dd90" providerId="ADAL" clId="{3D482951-FE6C-4418-8AA5-123B02200093}" dt="2020-03-07T10:39:22.992" v="855" actId="6549"/>
        <pc:sldMkLst>
          <pc:docMk/>
          <pc:sldMk cId="3960687266" sldId="257"/>
        </pc:sldMkLst>
        <pc:spChg chg="del">
          <ac:chgData name="António Pedro Dores" userId="952ced1e-e1ce-4544-98cf-2600b044dd90" providerId="ADAL" clId="{3D482951-FE6C-4418-8AA5-123B02200093}" dt="2020-03-07T10:34:17.751" v="687" actId="478"/>
          <ac:spMkLst>
            <pc:docMk/>
            <pc:sldMk cId="3960687266" sldId="257"/>
            <ac:spMk id="2" creationId="{8D084E8C-A9AA-457C-9B7F-0D888EA2492B}"/>
          </ac:spMkLst>
        </pc:spChg>
        <pc:spChg chg="del">
          <ac:chgData name="António Pedro Dores" userId="952ced1e-e1ce-4544-98cf-2600b044dd90" providerId="ADAL" clId="{3D482951-FE6C-4418-8AA5-123B02200093}" dt="2020-03-07T10:33:55.095" v="682" actId="478"/>
          <ac:spMkLst>
            <pc:docMk/>
            <pc:sldMk cId="3960687266" sldId="257"/>
            <ac:spMk id="3" creationId="{919B8D68-0262-4BA7-A36B-15742933646E}"/>
          </ac:spMkLst>
        </pc:spChg>
        <pc:spChg chg="del">
          <ac:chgData name="António Pedro Dores" userId="952ced1e-e1ce-4544-98cf-2600b044dd90" providerId="ADAL" clId="{3D482951-FE6C-4418-8AA5-123B02200093}" dt="2020-03-07T10:33:56.497" v="683" actId="478"/>
          <ac:spMkLst>
            <pc:docMk/>
            <pc:sldMk cId="3960687266" sldId="257"/>
            <ac:spMk id="5" creationId="{95356654-059F-4B13-9915-1303E4062315}"/>
          </ac:spMkLst>
        </pc:spChg>
        <pc:spChg chg="del mod">
          <ac:chgData name="António Pedro Dores" userId="952ced1e-e1ce-4544-98cf-2600b044dd90" providerId="ADAL" clId="{3D482951-FE6C-4418-8AA5-123B02200093}" dt="2020-03-07T10:34:15.280" v="686" actId="478"/>
          <ac:spMkLst>
            <pc:docMk/>
            <pc:sldMk cId="3960687266" sldId="257"/>
            <ac:spMk id="6" creationId="{A4D21F4D-445D-4CCE-9FBE-AA9F5A833318}"/>
          </ac:spMkLst>
        </pc:spChg>
        <pc:spChg chg="del">
          <ac:chgData name="António Pedro Dores" userId="952ced1e-e1ce-4544-98cf-2600b044dd90" providerId="ADAL" clId="{3D482951-FE6C-4418-8AA5-123B02200093}" dt="2020-03-07T10:33:58.275" v="684" actId="478"/>
          <ac:spMkLst>
            <pc:docMk/>
            <pc:sldMk cId="3960687266" sldId="257"/>
            <ac:spMk id="7" creationId="{ACE850FF-5E08-4968-81B9-7287434D6E8F}"/>
          </ac:spMkLst>
        </pc:spChg>
        <pc:spChg chg="add mod">
          <ac:chgData name="António Pedro Dores" userId="952ced1e-e1ce-4544-98cf-2600b044dd90" providerId="ADAL" clId="{3D482951-FE6C-4418-8AA5-123B02200093}" dt="2020-03-07T10:38:46.153" v="800" actId="20577"/>
          <ac:spMkLst>
            <pc:docMk/>
            <pc:sldMk cId="3960687266" sldId="257"/>
            <ac:spMk id="8" creationId="{E800F064-8956-4335-9F32-F8D6E164CDED}"/>
          </ac:spMkLst>
        </pc:spChg>
        <pc:spChg chg="add mod">
          <ac:chgData name="António Pedro Dores" userId="952ced1e-e1ce-4544-98cf-2600b044dd90" providerId="ADAL" clId="{3D482951-FE6C-4418-8AA5-123B02200093}" dt="2020-03-07T10:39:22.992" v="855" actId="6549"/>
          <ac:spMkLst>
            <pc:docMk/>
            <pc:sldMk cId="3960687266" sldId="257"/>
            <ac:spMk id="10" creationId="{4E3CFF30-5A83-4EBE-8005-903DFF4FA3F1}"/>
          </ac:spMkLst>
        </pc:spChg>
        <pc:picChg chg="mod">
          <ac:chgData name="António Pedro Dores" userId="952ced1e-e1ce-4544-98cf-2600b044dd90" providerId="ADAL" clId="{3D482951-FE6C-4418-8AA5-123B02200093}" dt="2020-03-07T10:37:58.815" v="789" actId="1076"/>
          <ac:picMkLst>
            <pc:docMk/>
            <pc:sldMk cId="3960687266" sldId="257"/>
            <ac:picMk id="4" creationId="{5E70AE38-81D3-401C-9ED0-57F5FAA8C6C5}"/>
          </ac:picMkLst>
        </pc:picChg>
        <pc:picChg chg="add mod">
          <ac:chgData name="António Pedro Dores" userId="952ced1e-e1ce-4544-98cf-2600b044dd90" providerId="ADAL" clId="{3D482951-FE6C-4418-8AA5-123B02200093}" dt="2020-03-07T10:37:51.943" v="787" actId="1076"/>
          <ac:picMkLst>
            <pc:docMk/>
            <pc:sldMk cId="3960687266" sldId="257"/>
            <ac:picMk id="9" creationId="{F6F84ED7-8D04-4348-9FDC-23BD33D35C02}"/>
          </ac:picMkLst>
        </pc:picChg>
      </pc:sldChg>
      <pc:sldChg chg="addSp modSp">
        <pc:chgData name="António Pedro Dores" userId="952ced1e-e1ce-4544-98cf-2600b044dd90" providerId="ADAL" clId="{3D482951-FE6C-4418-8AA5-123B02200093}" dt="2020-03-07T10:30:43.045" v="675" actId="20577"/>
        <pc:sldMkLst>
          <pc:docMk/>
          <pc:sldMk cId="4285825531" sldId="258"/>
        </pc:sldMkLst>
        <pc:spChg chg="add mod">
          <ac:chgData name="António Pedro Dores" userId="952ced1e-e1ce-4544-98cf-2600b044dd90" providerId="ADAL" clId="{3D482951-FE6C-4418-8AA5-123B02200093}" dt="2020-03-07T10:28:40.288" v="553" actId="1076"/>
          <ac:spMkLst>
            <pc:docMk/>
            <pc:sldMk cId="4285825531" sldId="258"/>
            <ac:spMk id="4" creationId="{7FF5BB43-EEEF-4967-AC59-F5F043752D71}"/>
          </ac:spMkLst>
        </pc:spChg>
        <pc:spChg chg="add mod">
          <ac:chgData name="António Pedro Dores" userId="952ced1e-e1ce-4544-98cf-2600b044dd90" providerId="ADAL" clId="{3D482951-FE6C-4418-8AA5-123B02200093}" dt="2020-03-07T10:30:43.045" v="675" actId="20577"/>
          <ac:spMkLst>
            <pc:docMk/>
            <pc:sldMk cId="4285825531" sldId="258"/>
            <ac:spMk id="5" creationId="{82546565-7DA0-437B-A1A7-75B0E2BD5709}"/>
          </ac:spMkLst>
        </pc:spChg>
        <pc:picChg chg="add mod">
          <ac:chgData name="António Pedro Dores" userId="952ced1e-e1ce-4544-98cf-2600b044dd90" providerId="ADAL" clId="{3D482951-FE6C-4418-8AA5-123B02200093}" dt="2020-03-07T10:29:29.807" v="554" actId="1076"/>
          <ac:picMkLst>
            <pc:docMk/>
            <pc:sldMk cId="4285825531" sldId="258"/>
            <ac:picMk id="2" creationId="{BBA5ACED-F63F-4BFD-93BF-9424BECC2A97}"/>
          </ac:picMkLst>
        </pc:picChg>
        <pc:picChg chg="mod">
          <ac:chgData name="António Pedro Dores" userId="952ced1e-e1ce-4544-98cf-2600b044dd90" providerId="ADAL" clId="{3D482951-FE6C-4418-8AA5-123B02200093}" dt="2020-03-07T10:27:07.924" v="484" actId="14100"/>
          <ac:picMkLst>
            <pc:docMk/>
            <pc:sldMk cId="4285825531" sldId="258"/>
            <ac:picMk id="3" creationId="{C0C4C4EB-C5AE-42B6-A80B-D05EA88F6244}"/>
          </ac:picMkLst>
        </pc:picChg>
      </pc:sldChg>
      <pc:sldChg chg="modSp del">
        <pc:chgData name="António Pedro Dores" userId="952ced1e-e1ce-4544-98cf-2600b044dd90" providerId="ADAL" clId="{3D482951-FE6C-4418-8AA5-123B02200093}" dt="2020-03-07T10:31:34.043" v="676" actId="2696"/>
        <pc:sldMkLst>
          <pc:docMk/>
          <pc:sldMk cId="2749870787" sldId="260"/>
        </pc:sldMkLst>
        <pc:picChg chg="mod">
          <ac:chgData name="António Pedro Dores" userId="952ced1e-e1ce-4544-98cf-2600b044dd90" providerId="ADAL" clId="{3D482951-FE6C-4418-8AA5-123B02200093}" dt="2020-03-07T10:27:15.390" v="485" actId="14100"/>
          <ac:picMkLst>
            <pc:docMk/>
            <pc:sldMk cId="2749870787" sldId="260"/>
            <ac:picMk id="3" creationId="{7E2DF251-5D16-4018-867A-639850B15E03}"/>
          </ac:picMkLst>
        </pc:picChg>
      </pc:sldChg>
      <pc:sldChg chg="del">
        <pc:chgData name="António Pedro Dores" userId="952ced1e-e1ce-4544-98cf-2600b044dd90" providerId="ADAL" clId="{3D482951-FE6C-4418-8AA5-123B02200093}" dt="2020-03-07T10:40:13.883" v="857" actId="2696"/>
        <pc:sldMkLst>
          <pc:docMk/>
          <pc:sldMk cId="2859486197" sldId="262"/>
        </pc:sldMkLst>
      </pc:sldChg>
      <pc:sldChg chg="modSp">
        <pc:chgData name="António Pedro Dores" userId="952ced1e-e1ce-4544-98cf-2600b044dd90" providerId="ADAL" clId="{3D482951-FE6C-4418-8AA5-123B02200093}" dt="2020-03-07T10:51:21.949" v="1432" actId="20577"/>
        <pc:sldMkLst>
          <pc:docMk/>
          <pc:sldMk cId="2110895293" sldId="267"/>
        </pc:sldMkLst>
        <pc:spChg chg="mod">
          <ac:chgData name="António Pedro Dores" userId="952ced1e-e1ce-4544-98cf-2600b044dd90" providerId="ADAL" clId="{3D482951-FE6C-4418-8AA5-123B02200093}" dt="2020-03-07T10:51:21.949" v="1432" actId="20577"/>
          <ac:spMkLst>
            <pc:docMk/>
            <pc:sldMk cId="2110895293" sldId="267"/>
            <ac:spMk id="2" creationId="{86368709-413D-4AB9-99F0-DF29544542E8}"/>
          </ac:spMkLst>
        </pc:spChg>
        <pc:spChg chg="mod">
          <ac:chgData name="António Pedro Dores" userId="952ced1e-e1ce-4544-98cf-2600b044dd90" providerId="ADAL" clId="{3D482951-FE6C-4418-8AA5-123B02200093}" dt="2020-03-07T10:51:13.397" v="1421" actId="20577"/>
          <ac:spMkLst>
            <pc:docMk/>
            <pc:sldMk cId="2110895293" sldId="267"/>
            <ac:spMk id="3" creationId="{4331E1BE-D753-4564-AD31-9CB99006BD6F}"/>
          </ac:spMkLst>
        </pc:spChg>
      </pc:sldChg>
      <pc:sldChg chg="del">
        <pc:chgData name="António Pedro Dores" userId="952ced1e-e1ce-4544-98cf-2600b044dd90" providerId="ADAL" clId="{3D482951-FE6C-4418-8AA5-123B02200093}" dt="2020-03-07T10:40:15.745" v="858" actId="2696"/>
        <pc:sldMkLst>
          <pc:docMk/>
          <pc:sldMk cId="40739651" sldId="272"/>
        </pc:sldMkLst>
      </pc:sldChg>
      <pc:sldChg chg="del">
        <pc:chgData name="António Pedro Dores" userId="952ced1e-e1ce-4544-98cf-2600b044dd90" providerId="ADAL" clId="{3D482951-FE6C-4418-8AA5-123B02200093}" dt="2020-03-07T10:40:12.493" v="856" actId="2696"/>
        <pc:sldMkLst>
          <pc:docMk/>
          <pc:sldMk cId="2030271782" sldId="394"/>
        </pc:sldMkLst>
      </pc:sldChg>
      <pc:sldChg chg="del">
        <pc:chgData name="António Pedro Dores" userId="952ced1e-e1ce-4544-98cf-2600b044dd90" providerId="ADAL" clId="{3D482951-FE6C-4418-8AA5-123B02200093}" dt="2020-03-07T10:40:16.345" v="859" actId="2696"/>
        <pc:sldMkLst>
          <pc:docMk/>
          <pc:sldMk cId="4075189064" sldId="395"/>
        </pc:sldMkLst>
      </pc:sldChg>
      <pc:sldChg chg="modSp">
        <pc:chgData name="António Pedro Dores" userId="952ced1e-e1ce-4544-98cf-2600b044dd90" providerId="ADAL" clId="{3D482951-FE6C-4418-8AA5-123B02200093}" dt="2020-03-07T10:40:52.676" v="934" actId="20577"/>
        <pc:sldMkLst>
          <pc:docMk/>
          <pc:sldMk cId="1149808829" sldId="396"/>
        </pc:sldMkLst>
        <pc:spChg chg="mod">
          <ac:chgData name="António Pedro Dores" userId="952ced1e-e1ce-4544-98cf-2600b044dd90" providerId="ADAL" clId="{3D482951-FE6C-4418-8AA5-123B02200093}" dt="2020-03-07T10:40:52.676" v="934" actId="20577"/>
          <ac:spMkLst>
            <pc:docMk/>
            <pc:sldMk cId="1149808829" sldId="396"/>
            <ac:spMk id="2" creationId="{41A5C51D-F7B1-4CBB-AE71-812E3244D9F2}"/>
          </ac:spMkLst>
        </pc:spChg>
      </pc:sldChg>
      <pc:sldChg chg="del">
        <pc:chgData name="António Pedro Dores" userId="952ced1e-e1ce-4544-98cf-2600b044dd90" providerId="ADAL" clId="{3D482951-FE6C-4418-8AA5-123B02200093}" dt="2020-03-07T10:41:00.278" v="935" actId="2696"/>
        <pc:sldMkLst>
          <pc:docMk/>
          <pc:sldMk cId="2002513527" sldId="397"/>
        </pc:sldMkLst>
      </pc:sldChg>
      <pc:sldChg chg="modSp add">
        <pc:chgData name="António Pedro Dores" userId="952ced1e-e1ce-4544-98cf-2600b044dd90" providerId="ADAL" clId="{3D482951-FE6C-4418-8AA5-123B02200093}" dt="2020-03-07T10:47:26.104" v="1413" actId="20577"/>
        <pc:sldMkLst>
          <pc:docMk/>
          <pc:sldMk cId="2845669979" sldId="397"/>
        </pc:sldMkLst>
        <pc:spChg chg="mod">
          <ac:chgData name="António Pedro Dores" userId="952ced1e-e1ce-4544-98cf-2600b044dd90" providerId="ADAL" clId="{3D482951-FE6C-4418-8AA5-123B02200093}" dt="2020-03-07T10:41:58.562" v="957" actId="122"/>
          <ac:spMkLst>
            <pc:docMk/>
            <pc:sldMk cId="2845669979" sldId="397"/>
            <ac:spMk id="2" creationId="{F0B6F53B-0EA9-4161-A2F3-4FF07E6C7215}"/>
          </ac:spMkLst>
        </pc:spChg>
        <pc:spChg chg="mod">
          <ac:chgData name="António Pedro Dores" userId="952ced1e-e1ce-4544-98cf-2600b044dd90" providerId="ADAL" clId="{3D482951-FE6C-4418-8AA5-123B02200093}" dt="2020-03-07T10:47:26.104" v="1413" actId="20577"/>
          <ac:spMkLst>
            <pc:docMk/>
            <pc:sldMk cId="2845669979" sldId="397"/>
            <ac:spMk id="3" creationId="{0C87EA8B-FB65-49BC-B102-571CB20BA67E}"/>
          </ac:spMkLst>
        </pc:spChg>
      </pc:sldChg>
      <pc:sldChg chg="modSp add del">
        <pc:chgData name="António Pedro Dores" userId="952ced1e-e1ce-4544-98cf-2600b044dd90" providerId="ADAL" clId="{3D482951-FE6C-4418-8AA5-123B02200093}" dt="2020-03-07T10:16:52.596" v="6"/>
        <pc:sldMkLst>
          <pc:docMk/>
          <pc:sldMk cId="2079692574" sldId="398"/>
        </pc:sldMkLst>
        <pc:spChg chg="mod">
          <ac:chgData name="António Pedro Dores" userId="952ced1e-e1ce-4544-98cf-2600b044dd90" providerId="ADAL" clId="{3D482951-FE6C-4418-8AA5-123B02200093}" dt="2020-03-07T10:16:51.874" v="5" actId="20577"/>
          <ac:spMkLst>
            <pc:docMk/>
            <pc:sldMk cId="2079692574" sldId="398"/>
            <ac:spMk id="2" creationId="{FBA0EA4C-13C3-4613-8913-0A936DE2ABFB}"/>
          </ac:spMkLst>
        </pc:spChg>
      </pc:sldChg>
      <pc:sldChg chg="modSp add">
        <pc:chgData name="António Pedro Dores" userId="952ced1e-e1ce-4544-98cf-2600b044dd90" providerId="ADAL" clId="{3D482951-FE6C-4418-8AA5-123B02200093}" dt="2020-03-07T11:03:01.139" v="2092" actId="20577"/>
        <pc:sldMkLst>
          <pc:docMk/>
          <pc:sldMk cId="3758343125" sldId="398"/>
        </pc:sldMkLst>
        <pc:spChg chg="mod">
          <ac:chgData name="António Pedro Dores" userId="952ced1e-e1ce-4544-98cf-2600b044dd90" providerId="ADAL" clId="{3D482951-FE6C-4418-8AA5-123B02200093}" dt="2020-03-07T10:53:22.146" v="1467" actId="6549"/>
          <ac:spMkLst>
            <pc:docMk/>
            <pc:sldMk cId="3758343125" sldId="398"/>
            <ac:spMk id="2" creationId="{807B945E-98B6-480E-9D54-FC3A82789290}"/>
          </ac:spMkLst>
        </pc:spChg>
        <pc:spChg chg="mod">
          <ac:chgData name="António Pedro Dores" userId="952ced1e-e1ce-4544-98cf-2600b044dd90" providerId="ADAL" clId="{3D482951-FE6C-4418-8AA5-123B02200093}" dt="2020-03-07T11:03:01.139" v="2092" actId="20577"/>
          <ac:spMkLst>
            <pc:docMk/>
            <pc:sldMk cId="3758343125" sldId="398"/>
            <ac:spMk id="3" creationId="{3FD6CEB4-3B46-4225-92FA-BF606E8FB76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F193C-F4F1-4870-A089-836131395966}" type="datetimeFigureOut">
              <a:rPr lang="pt-PT" smtClean="0"/>
              <a:t>07/03/2020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3B6CC-E6EC-48EB-BCB0-5E32A44F5E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75722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697E1A-BD40-4470-8797-8CA970BE352B}" type="slidenum">
              <a:rPr lang="pt-PT">
                <a:solidFill>
                  <a:srgbClr val="000000"/>
                </a:solidFill>
              </a:rPr>
              <a:pPr/>
              <a:t>8</a:t>
            </a:fld>
            <a:endParaRPr lang="pt-PT">
              <a:solidFill>
                <a:srgbClr val="000000"/>
              </a:solidFill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74208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58EB50-B3EA-4363-8203-47F5C3C5E4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E9684F5-768C-47D0-853E-C23A7F5D7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B544B09-A770-42AA-ADB2-089CD89F1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ED48-5CD1-4F2B-862A-584DA159E584}" type="datetimeFigureOut">
              <a:rPr lang="pt-PT" smtClean="0"/>
              <a:t>07/03/2020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807C000-D8A3-4616-8AD7-8D31A6468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523FC8A-2A94-40B9-A6CF-9A0183AD2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DDA28-73F1-401E-B7F8-28B9C599EC6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0476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DB1C6F-8E28-4A64-9C84-E97A5C11B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02F594E9-3BD4-4785-A408-ECAE61BBA2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07DDA264-8A76-4334-B7F6-6164F591D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ED48-5CD1-4F2B-862A-584DA159E584}" type="datetimeFigureOut">
              <a:rPr lang="pt-PT" smtClean="0"/>
              <a:t>07/03/2020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9CCBE01-81BD-445C-A8DC-BD37A53E4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BF91DB8-DE6D-4B8E-922A-7105FA33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DDA28-73F1-401E-B7F8-28B9C599EC6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9495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1537CAB-283D-4316-8453-995B8299C4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850E7123-4472-4705-BE73-AB06828837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0FFF86B7-B8D3-431D-A287-614CBD393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ED48-5CD1-4F2B-862A-584DA159E584}" type="datetimeFigureOut">
              <a:rPr lang="pt-PT" smtClean="0"/>
              <a:t>07/03/2020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F4FE68A-DC32-4EF4-8B24-AA21802B7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A9E2686-DECC-49D1-AC6F-BDBE70029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DDA28-73F1-401E-B7F8-28B9C599EC6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45676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88F94C-31B5-4477-9623-4AC088056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7805A65-41D8-4AF3-A944-F2263FF3F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C05F7E2-5350-40AB-B068-DF63BF939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ED48-5CD1-4F2B-862A-584DA159E584}" type="datetimeFigureOut">
              <a:rPr lang="pt-PT" smtClean="0"/>
              <a:t>07/03/2020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C573A05-BAB1-4896-B9F4-21DC73AED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19AF016-27F9-4B98-877A-D038C043F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DDA28-73F1-401E-B7F8-28B9C599EC6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73581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5F2889-A890-46DE-A195-D9D735C7C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B819BBA1-9ECF-4376-8D8E-E5B0E5B05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70BC635-F872-49FB-BDD1-C33CC41E1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ED48-5CD1-4F2B-862A-584DA159E584}" type="datetimeFigureOut">
              <a:rPr lang="pt-PT" smtClean="0"/>
              <a:t>07/03/2020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07558A40-F998-4831-A658-AA24D7AA3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B5B325D-3337-432E-9BEA-29D92E03A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DDA28-73F1-401E-B7F8-28B9C599EC6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08581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88E539-7377-4DB2-81B3-A9235E02F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CE5FF8C-743B-408D-B549-0659F490F5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0AD0CF60-FFFF-482E-B0DC-4546AAF73F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33BADEE2-8B7B-4B64-B2AA-E20112BC9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ED48-5CD1-4F2B-862A-584DA159E584}" type="datetimeFigureOut">
              <a:rPr lang="pt-PT" smtClean="0"/>
              <a:t>07/03/2020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3EC7DB1E-CD58-4A4A-85EE-4938D2862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744F0435-1C1B-4697-8BA9-1DC347A2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DDA28-73F1-401E-B7F8-28B9C599EC6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92271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FF6EBA-81E1-4264-A31F-BB3416A87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EF784100-F059-4B0F-8C03-11C574EA9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1DE21ED9-D25D-45DA-B837-62FBF3BB11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001EF3F-91CE-4CBB-9E25-4211020A3F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6039AB4A-F40F-47BB-A5E2-FF26B2B9C6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5E009E7D-845E-4DEB-8CA8-BCC4D6057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ED48-5CD1-4F2B-862A-584DA159E584}" type="datetimeFigureOut">
              <a:rPr lang="pt-PT" smtClean="0"/>
              <a:t>07/03/2020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309F0689-7BA6-4712-885B-FDEE9DC75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0C334565-84FE-4F75-AACC-D61419A0D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DDA28-73F1-401E-B7F8-28B9C599EC6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07441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F4D290-9A84-4032-97C1-5E6EEA376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6F04E6E0-77D0-4B62-96CD-0B1FC55BF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ED48-5CD1-4F2B-862A-584DA159E584}" type="datetimeFigureOut">
              <a:rPr lang="pt-PT" smtClean="0"/>
              <a:t>07/03/2020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3B36EA7E-A739-4CCF-8156-FFA774994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4FB55CA1-A617-4A15-A9E3-FC679FE0F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DDA28-73F1-401E-B7F8-28B9C599EC6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17299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F810A62A-6BAE-4544-BB8C-41FC57BF6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ED48-5CD1-4F2B-862A-584DA159E584}" type="datetimeFigureOut">
              <a:rPr lang="pt-PT" smtClean="0"/>
              <a:t>07/03/2020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CB090DFB-D7CE-4287-B4CD-04F05506E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83DE96F8-C7FA-4ED1-96D3-D61F07445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DDA28-73F1-401E-B7F8-28B9C599EC6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69256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AFE52B-9291-4257-8D86-A659B97B7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723C8AE-24BD-493F-8571-963BE64DC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F7BD80C2-9F8C-4552-BEDF-62EBB7F937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47304D01-2C77-42DA-86F5-4A52D6C74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ED48-5CD1-4F2B-862A-584DA159E584}" type="datetimeFigureOut">
              <a:rPr lang="pt-PT" smtClean="0"/>
              <a:t>07/03/2020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798BC035-32E7-4D24-80AB-F8E109037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24E7491D-C2AD-4C14-BBBF-7B14FB761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DDA28-73F1-401E-B7F8-28B9C599EC6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54301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8610CB-5325-4A85-BAD5-269B88561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6F7B6764-3007-451D-A894-E115ADA30E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7C49D9E0-A497-462C-B42F-E44551154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DDD2FF7-48E5-4C75-B902-497C6BF86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ED48-5CD1-4F2B-862A-584DA159E584}" type="datetimeFigureOut">
              <a:rPr lang="pt-PT" smtClean="0"/>
              <a:t>07/03/2020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C6595DD9-B7AC-4F14-9013-CF237C6B7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424BFD0-A4E3-4D2F-BC70-3A4E9051F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DDA28-73F1-401E-B7F8-28B9C599EC6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25613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B51C8013-6CF2-46CA-923C-F1D6E5599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1ED6C736-F131-4F2E-8A77-5CA5E4A2C6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E4FEB20-917C-4C8C-AC64-1D0BFD5B67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FED48-5CD1-4F2B-862A-584DA159E584}" type="datetimeFigureOut">
              <a:rPr lang="pt-PT" smtClean="0"/>
              <a:t>07/03/2020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6BDAA8F-B685-4954-B89C-30481AA787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9C5F9C48-2F1C-4F53-8530-6B5CA800D7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DDA28-73F1-401E-B7F8-28B9C599EC6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30433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home.iscte-iul.pt/~apad/novosite2007/EPLCS.html" TargetMode="External"/><Relationship Id="rId3" Type="http://schemas.openxmlformats.org/officeDocument/2006/relationships/hyperlink" Target="http://iscte.pt/~apad" TargetMode="External"/><Relationship Id="rId7" Type="http://schemas.openxmlformats.org/officeDocument/2006/relationships/hyperlink" Target="https://www.worldsshnet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ome.iscte-iul.pt/~apad/PrisoesEuropa/" TargetMode="External"/><Relationship Id="rId5" Type="http://schemas.openxmlformats.org/officeDocument/2006/relationships/hyperlink" Target="http://iscte.pt/~apad/estesp/trilogia.htm" TargetMode="External"/><Relationship Id="rId4" Type="http://schemas.openxmlformats.org/officeDocument/2006/relationships/hyperlink" Target="http://iscte.pt/~apad/estes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4DCD7D-58D8-43E3-9DCB-3D62B0B162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Estrutural funcionalismo</a:t>
            </a:r>
            <a:br>
              <a:rPr lang="pt-PT" dirty="0"/>
            </a:br>
            <a:r>
              <a:rPr lang="pt-PT" sz="3600" dirty="0"/>
              <a:t>“Funções Manifestas e Latentes”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E3C76B4-C933-4E9E-ADD1-B0C8AEAB20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PT" dirty="0"/>
              <a:t>Robert </a:t>
            </a:r>
            <a:r>
              <a:rPr lang="pt-PT" dirty="0" err="1"/>
              <a:t>Merton</a:t>
            </a:r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António Pedro Dores, março 2020</a:t>
            </a:r>
          </a:p>
        </p:txBody>
      </p:sp>
    </p:spTree>
    <p:extLst>
      <p:ext uri="{BB962C8B-B14F-4D97-AF65-F5344CB8AC3E}">
        <p14:creationId xmlns:p14="http://schemas.microsoft.com/office/powerpoint/2010/main" val="301858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368709-413D-4AB9-99F0-DF2954454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/>
              <a:t>Preâmbulo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331E1BE-D753-4564-AD31-9CB99006B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25625"/>
            <a:ext cx="10515600" cy="3607076"/>
          </a:xfrm>
        </p:spPr>
        <p:txBody>
          <a:bodyPr>
            <a:normAutofit fontScale="92500"/>
          </a:bodyPr>
          <a:lstStyle/>
          <a:p>
            <a:r>
              <a:rPr lang="pt-PT" dirty="0"/>
              <a:t>Papeis sociais carregados de normatividade induzida (</a:t>
            </a:r>
            <a:r>
              <a:rPr lang="pt-PT" sz="2000" dirty="0"/>
              <a:t>orientações e sinais do que são comportamentos desejáveis, indesejáveis e proibidos</a:t>
            </a:r>
            <a:r>
              <a:rPr lang="pt-PT" dirty="0"/>
              <a:t>). </a:t>
            </a:r>
          </a:p>
          <a:p>
            <a:r>
              <a:rPr lang="pt-PT" dirty="0"/>
              <a:t>Quem ocupe tais papeis sociais não precisa de saber para que servem </a:t>
            </a:r>
          </a:p>
          <a:p>
            <a:r>
              <a:rPr lang="pt-PT" dirty="0"/>
              <a:t>As estruturas estão a ser alteradas pelas “gerações”, pelos usos, (</a:t>
            </a:r>
            <a:r>
              <a:rPr lang="pt-PT" sz="2000" dirty="0"/>
              <a:t>sem corresponder a um plano</a:t>
            </a:r>
            <a:r>
              <a:rPr lang="pt-PT" dirty="0"/>
              <a:t>).</a:t>
            </a:r>
          </a:p>
          <a:p>
            <a:r>
              <a:rPr lang="pt-PT" dirty="0"/>
              <a:t>O que funciona reforça-se e expande-se e o que não funciona tende a desaparecer (</a:t>
            </a:r>
            <a:r>
              <a:rPr lang="pt-PT" sz="2000" dirty="0"/>
              <a:t>lei da evolução</a:t>
            </a:r>
            <a:r>
              <a:rPr lang="pt-PT" dirty="0"/>
              <a:t>).</a:t>
            </a:r>
          </a:p>
          <a:p>
            <a:r>
              <a:rPr lang="pt-PT" dirty="0"/>
              <a:t>Há alternativas funcionais, equivalentes funcionais, substitutos funcionais.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10895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0C4C4EB-C5AE-42B6-A80B-D05EA88F62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93" y="3429000"/>
            <a:ext cx="4992175" cy="342900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BBA5ACED-F63F-4BFD-93BF-9424BECC2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2466" y="2050439"/>
            <a:ext cx="3962743" cy="285317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FF5BB43-EEEF-4967-AC59-F5F043752D71}"/>
              </a:ext>
            </a:extLst>
          </p:cNvPr>
          <p:cNvSpPr txBox="1"/>
          <p:nvPr/>
        </p:nvSpPr>
        <p:spPr>
          <a:xfrm>
            <a:off x="1831246" y="603889"/>
            <a:ext cx="825040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4400" dirty="0"/>
              <a:t>O que mais importante? </a:t>
            </a:r>
          </a:p>
          <a:p>
            <a:pPr algn="ctr"/>
            <a:r>
              <a:rPr lang="pt-PT" sz="4400" dirty="0"/>
              <a:t>O mundo teórico ou o mundo real?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2546565-7DA0-437B-A1A7-75B0E2BD5709}"/>
              </a:ext>
            </a:extLst>
          </p:cNvPr>
          <p:cNvSpPr txBox="1"/>
          <p:nvPr/>
        </p:nvSpPr>
        <p:spPr>
          <a:xfrm>
            <a:off x="6526121" y="4869116"/>
            <a:ext cx="499848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800" dirty="0"/>
              <a:t>No mundo real existem </a:t>
            </a:r>
          </a:p>
          <a:p>
            <a:r>
              <a:rPr lang="pt-PT" sz="2800" dirty="0"/>
              <a:t>espaços funcionais que </a:t>
            </a:r>
          </a:p>
          <a:p>
            <a:r>
              <a:rPr lang="pt-PT" sz="2800" dirty="0"/>
              <a:t>não funcionam ou funcionam ao </a:t>
            </a:r>
          </a:p>
          <a:p>
            <a:r>
              <a:rPr lang="pt-PT" sz="2800" dirty="0"/>
              <a:t>contrário do que estava previsto</a:t>
            </a:r>
          </a:p>
        </p:txBody>
      </p:sp>
    </p:spTree>
    <p:extLst>
      <p:ext uri="{BB962C8B-B14F-4D97-AF65-F5344CB8AC3E}">
        <p14:creationId xmlns:p14="http://schemas.microsoft.com/office/powerpoint/2010/main" val="4285825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E70AE38-81D3-401C-9ED0-57F5FAA8C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157" y="1514851"/>
            <a:ext cx="4257436" cy="3021979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E800F064-8956-4335-9F32-F8D6E164CDED}"/>
              </a:ext>
            </a:extLst>
          </p:cNvPr>
          <p:cNvSpPr txBox="1"/>
          <p:nvPr/>
        </p:nvSpPr>
        <p:spPr>
          <a:xfrm>
            <a:off x="2211706" y="603889"/>
            <a:ext cx="74894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4400" dirty="0"/>
              <a:t>Funções manifestas (</a:t>
            </a:r>
            <a:r>
              <a:rPr lang="pt-PT" sz="2400" dirty="0"/>
              <a:t>teóricas, expressas</a:t>
            </a:r>
            <a:r>
              <a:rPr lang="pt-PT" sz="4400" dirty="0"/>
              <a:t>)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F6F84ED7-8D04-4348-9FDC-23BD33D35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2408" y="3809183"/>
            <a:ext cx="4424668" cy="2890199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4E3CFF30-5A83-4EBE-8005-903DFF4FA3F1}"/>
              </a:ext>
            </a:extLst>
          </p:cNvPr>
          <p:cNvSpPr txBox="1"/>
          <p:nvPr/>
        </p:nvSpPr>
        <p:spPr>
          <a:xfrm>
            <a:off x="252266" y="5254283"/>
            <a:ext cx="572278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4400" dirty="0"/>
              <a:t>Funções latentes (</a:t>
            </a:r>
            <a:r>
              <a:rPr lang="pt-PT" sz="2000" dirty="0"/>
              <a:t>pragmáticas, </a:t>
            </a:r>
          </a:p>
          <a:p>
            <a:pPr algn="ctr"/>
            <a:r>
              <a:rPr lang="pt-PT" sz="2000" dirty="0"/>
              <a:t>não expressas que podem tornar-se desejos</a:t>
            </a:r>
            <a:r>
              <a:rPr lang="pt-PT" sz="4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60687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B6F53B-0EA9-4161-A2F3-4FF07E6C7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/>
              <a:t>Expressão e ideias 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C87EA8B-FB65-49BC-B102-571CB20BA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Polissemia das palavras: Função é matemática, especialização, profissão, instituição, etc.</a:t>
            </a:r>
          </a:p>
          <a:p>
            <a:r>
              <a:rPr lang="pt-PT" dirty="0"/>
              <a:t>Há que definir o sentido da expressão na ciência: manutenção da estrutura, acrescentando valor a curto e a longo prazo. Adaptação das novas gerações às suas circunstâncias.</a:t>
            </a:r>
          </a:p>
          <a:p>
            <a:r>
              <a:rPr lang="pt-PT" dirty="0"/>
              <a:t>Esta função social assim definida ainda admite dois sentidos diferentes: a) consequências </a:t>
            </a:r>
            <a:r>
              <a:rPr lang="pt-PT" dirty="0" err="1"/>
              <a:t>objectivamente</a:t>
            </a:r>
            <a:r>
              <a:rPr lang="pt-PT" dirty="0"/>
              <a:t> observáveis b) consequências </a:t>
            </a:r>
            <a:r>
              <a:rPr lang="pt-PT" dirty="0" err="1"/>
              <a:t>subjectivamente</a:t>
            </a:r>
            <a:r>
              <a:rPr lang="pt-PT" dirty="0"/>
              <a:t> desejadas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45669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A5C51D-F7B1-4CBB-AE71-812E3244D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Como a teoria dos sistemas e da </a:t>
            </a:r>
            <a:r>
              <a:rPr lang="pt-PT" dirty="0" err="1"/>
              <a:t>acção</a:t>
            </a:r>
            <a:r>
              <a:rPr lang="pt-PT" dirty="0"/>
              <a:t> podem dar conta das funções latentes?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DE0D215-13CE-49F4-9EEA-AD004A181EE3}"/>
              </a:ext>
            </a:extLst>
          </p:cNvPr>
          <p:cNvSpPr/>
          <p:nvPr/>
        </p:nvSpPr>
        <p:spPr>
          <a:xfrm>
            <a:off x="1637730" y="1323833"/>
            <a:ext cx="9716069" cy="504967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5BFB6A3-D7FA-4BB3-9E1D-DBFE57E39833}"/>
              </a:ext>
            </a:extLst>
          </p:cNvPr>
          <p:cNvSpPr txBox="1"/>
          <p:nvPr/>
        </p:nvSpPr>
        <p:spPr>
          <a:xfrm>
            <a:off x="9089409" y="2634018"/>
            <a:ext cx="1446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/>
              <a:t>sociedade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183D0DA-87D0-4777-B181-8402FD7F8726}"/>
              </a:ext>
            </a:extLst>
          </p:cNvPr>
          <p:cNvSpPr/>
          <p:nvPr/>
        </p:nvSpPr>
        <p:spPr>
          <a:xfrm>
            <a:off x="6933768" y="4904805"/>
            <a:ext cx="1337481" cy="49388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6D4ACB6-99F8-415A-A94C-F389FEECD394}"/>
              </a:ext>
            </a:extLst>
          </p:cNvPr>
          <p:cNvSpPr/>
          <p:nvPr/>
        </p:nvSpPr>
        <p:spPr>
          <a:xfrm>
            <a:off x="5396612" y="3328831"/>
            <a:ext cx="4419600" cy="185382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0EE6B68-C23A-4D59-9869-7B3F0DAB1272}"/>
              </a:ext>
            </a:extLst>
          </p:cNvPr>
          <p:cNvSpPr/>
          <p:nvPr/>
        </p:nvSpPr>
        <p:spPr>
          <a:xfrm>
            <a:off x="1881116" y="2210937"/>
            <a:ext cx="6390133" cy="366463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F313E5A-AB53-4C82-B043-6206E5F2AAB4}"/>
              </a:ext>
            </a:extLst>
          </p:cNvPr>
          <p:cNvSpPr txBox="1"/>
          <p:nvPr/>
        </p:nvSpPr>
        <p:spPr>
          <a:xfrm>
            <a:off x="3948753" y="2710718"/>
            <a:ext cx="1605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/>
              <a:t>instituições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65CDDBC-A954-4CD5-B451-7B6545FEB48E}"/>
              </a:ext>
            </a:extLst>
          </p:cNvPr>
          <p:cNvSpPr txBox="1"/>
          <p:nvPr/>
        </p:nvSpPr>
        <p:spPr>
          <a:xfrm>
            <a:off x="9964924" y="3794077"/>
            <a:ext cx="1042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/>
              <a:t>grupos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CA0C725-D939-4150-83F3-1C0E65B21835}"/>
              </a:ext>
            </a:extLst>
          </p:cNvPr>
          <p:cNvSpPr txBox="1"/>
          <p:nvPr/>
        </p:nvSpPr>
        <p:spPr>
          <a:xfrm>
            <a:off x="8051805" y="5258701"/>
            <a:ext cx="1170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/>
              <a:t>pessoas</a:t>
            </a:r>
          </a:p>
        </p:txBody>
      </p:sp>
    </p:spTree>
    <p:extLst>
      <p:ext uri="{BB962C8B-B14F-4D97-AF65-F5344CB8AC3E}">
        <p14:creationId xmlns:p14="http://schemas.microsoft.com/office/powerpoint/2010/main" val="114980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7B945E-98B6-480E-9D54-FC3A82789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Funções manifestas e latentes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FD6CEB4-3B46-4225-92FA-BF606E8FB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Senso comum (modas) e </a:t>
            </a:r>
            <a:r>
              <a:rPr lang="pt-PT" dirty="0" err="1"/>
              <a:t>ruptura</a:t>
            </a:r>
            <a:r>
              <a:rPr lang="pt-PT" dirty="0"/>
              <a:t> com senso comum (práticas minoritárias): à descoberta sociológica do não dito e do não pensado</a:t>
            </a:r>
          </a:p>
          <a:p>
            <a:r>
              <a:rPr lang="pt-PT" dirty="0"/>
              <a:t>Métodos: a) modismos e práticas excluídas; b) padrões sociais dominantes e os alternativos; c) interpretação dos significados que circulam a respeito do uso desses padrões; d) quem (grupos e não apenas estruturas) manifesta conformidade e quem manifesta dissidência, e porquê.</a:t>
            </a:r>
          </a:p>
          <a:p>
            <a:r>
              <a:rPr lang="pt-PT" dirty="0"/>
              <a:t>Aplicações à corrupção e ao trabalho social: a análise do que é dito não é suficiente. Há que compreender o apelo </a:t>
            </a:r>
            <a:r>
              <a:rPr lang="pt-PT"/>
              <a:t>dos interesses.</a:t>
            </a:r>
            <a:r>
              <a:rPr lang="pt-PT" dirty="0"/>
              <a:t> 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8343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881158" y="64291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pt-PT" sz="9600" dirty="0"/>
              <a:t>Fim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pt-PT" sz="2400" dirty="0"/>
          </a:p>
          <a:p>
            <a:pPr algn="ctr">
              <a:buFontTx/>
              <a:buNone/>
            </a:pPr>
            <a:endParaRPr lang="pt-PT" sz="2400" dirty="0"/>
          </a:p>
          <a:p>
            <a:pPr algn="ctr">
              <a:buFontTx/>
              <a:buNone/>
            </a:pPr>
            <a:r>
              <a:rPr lang="pt-PT" sz="2400" dirty="0">
                <a:hlinkClick r:id="rId3"/>
              </a:rPr>
              <a:t>António Pedro Dores</a:t>
            </a:r>
            <a:endParaRPr lang="pt-PT" sz="2400" dirty="0"/>
          </a:p>
          <a:p>
            <a:pPr algn="ctr">
              <a:buFontTx/>
              <a:buNone/>
            </a:pPr>
            <a:endParaRPr lang="pt-PT" sz="2400" dirty="0">
              <a:hlinkClick r:id="rId4"/>
            </a:endParaRPr>
          </a:p>
          <a:p>
            <a:pPr algn="ctr">
              <a:buFontTx/>
              <a:buNone/>
            </a:pPr>
            <a:r>
              <a:rPr lang="pt-PT" sz="2400" dirty="0">
                <a:hlinkClick r:id="rId5"/>
              </a:rPr>
              <a:t>Trilogia de estados de espírito</a:t>
            </a:r>
            <a:endParaRPr lang="pt-PT" sz="2400" dirty="0"/>
          </a:p>
          <a:p>
            <a:pPr algn="ctr">
              <a:buFontTx/>
              <a:buNone/>
            </a:pPr>
            <a:r>
              <a:rPr lang="pt-PT" sz="2400" dirty="0"/>
              <a:t> </a:t>
            </a:r>
            <a:r>
              <a:rPr lang="pt-PT" sz="2400" dirty="0">
                <a:hlinkClick r:id="rId6"/>
              </a:rPr>
              <a:t>Observatório Europeu das Prisões</a:t>
            </a:r>
            <a:endParaRPr lang="pt-PT" sz="2400" dirty="0"/>
          </a:p>
          <a:p>
            <a:pPr algn="ctr">
              <a:buFontTx/>
              <a:buNone/>
            </a:pPr>
            <a:r>
              <a:rPr lang="pt-PT" sz="2400" dirty="0">
                <a:hlinkClick r:id="rId7"/>
              </a:rPr>
              <a:t>World Social </a:t>
            </a:r>
            <a:r>
              <a:rPr lang="pt-PT" sz="2400" dirty="0" err="1">
                <a:hlinkClick r:id="rId7"/>
              </a:rPr>
              <a:t>Sciences</a:t>
            </a:r>
            <a:r>
              <a:rPr lang="pt-PT" sz="2400" dirty="0">
                <a:hlinkClick r:id="rId7"/>
              </a:rPr>
              <a:t> &amp; </a:t>
            </a:r>
            <a:r>
              <a:rPr lang="pt-PT" sz="2400" dirty="0" err="1">
                <a:hlinkClick r:id="rId7"/>
              </a:rPr>
              <a:t>Humanities</a:t>
            </a:r>
            <a:r>
              <a:rPr lang="pt-PT" sz="2400" dirty="0">
                <a:hlinkClick r:id="rId7"/>
              </a:rPr>
              <a:t> Net</a:t>
            </a:r>
            <a:endParaRPr lang="pt-PT" sz="2400" dirty="0"/>
          </a:p>
          <a:p>
            <a:pPr algn="ctr">
              <a:buFontTx/>
              <a:buNone/>
            </a:pPr>
            <a:r>
              <a:rPr lang="pt-PT" sz="2400" dirty="0">
                <a:hlinkClick r:id="rId8"/>
              </a:rPr>
              <a:t>Escola para lá das ciências sociais</a:t>
            </a:r>
            <a:endParaRPr lang="pt-PT" sz="2400" dirty="0"/>
          </a:p>
          <a:p>
            <a:pPr algn="ctr">
              <a:buFontTx/>
              <a:buNone/>
            </a:pPr>
            <a:endParaRPr lang="pt-PT" sz="2400" dirty="0"/>
          </a:p>
          <a:p>
            <a:pPr algn="ctr">
              <a:buFontTx/>
              <a:buNone/>
            </a:pPr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18746807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F76B08DE8C26B42B2585BD991D97FC1" ma:contentTypeVersion="9" ma:contentTypeDescription="Criar um novo documento." ma:contentTypeScope="" ma:versionID="23d14523ef9879c41111eb4baba7e2db">
  <xsd:schema xmlns:xsd="http://www.w3.org/2001/XMLSchema" xmlns:xs="http://www.w3.org/2001/XMLSchema" xmlns:p="http://schemas.microsoft.com/office/2006/metadata/properties" xmlns:ns3="7bac7f6d-bb1c-4cf5-8054-70832b4f4be6" xmlns:ns4="e8a5bfb1-4499-4ff5-bda2-94832a0415b8" targetNamespace="http://schemas.microsoft.com/office/2006/metadata/properties" ma:root="true" ma:fieldsID="c0c88fca171300a065eecaca8172bbba" ns3:_="" ns4:_="">
    <xsd:import namespace="7bac7f6d-bb1c-4cf5-8054-70832b4f4be6"/>
    <xsd:import namespace="e8a5bfb1-4499-4ff5-bda2-94832a0415b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ac7f6d-bb1c-4cf5-8054-70832b4f4b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a5bfb1-4499-4ff5-bda2-94832a0415b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ilhado Com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Partilhado Com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Sugestão de Partilha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FECE8E-EA2D-4FE4-8FC8-604D20BBD526}">
  <ds:schemaRefs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dcmitype/"/>
    <ds:schemaRef ds:uri="e8a5bfb1-4499-4ff5-bda2-94832a0415b8"/>
    <ds:schemaRef ds:uri="http://schemas.microsoft.com/office/2006/documentManagement/types"/>
    <ds:schemaRef ds:uri="7bac7f6d-bb1c-4cf5-8054-70832b4f4be6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4BA38A2-D7EC-4D87-9B50-A8A525B1BE2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E7D2FD-C888-4573-95EA-5CF07902AF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ac7f6d-bb1c-4cf5-8054-70832b4f4be6"/>
    <ds:schemaRef ds:uri="e8a5bfb1-4499-4ff5-bda2-94832a0415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364</Words>
  <Application>Microsoft Office PowerPoint</Application>
  <PresentationFormat>Ecrã Panorâmico</PresentationFormat>
  <Paragraphs>43</Paragraphs>
  <Slides>8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do Office</vt:lpstr>
      <vt:lpstr>Estrutural funcionalismo “Funções Manifestas e Latentes”</vt:lpstr>
      <vt:lpstr>Preâmbulo</vt:lpstr>
      <vt:lpstr>Apresentação do PowerPoint</vt:lpstr>
      <vt:lpstr>Apresentação do PowerPoint</vt:lpstr>
      <vt:lpstr>Expressão e ideias </vt:lpstr>
      <vt:lpstr>Como a teoria dos sistemas e da acção podem dar conta das funções latentes?</vt:lpstr>
      <vt:lpstr>Funções manifestas e latentes</vt:lpstr>
      <vt:lpstr>Fim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Aparelhos ideológicos</dc:title>
  <dc:creator>antonio pedro dores</dc:creator>
  <cp:lastModifiedBy>António Pedro Dores</cp:lastModifiedBy>
  <cp:revision>6</cp:revision>
  <dcterms:created xsi:type="dcterms:W3CDTF">2018-06-07T14:57:59Z</dcterms:created>
  <dcterms:modified xsi:type="dcterms:W3CDTF">2020-03-07T11:06:44Z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0x010100AF76B08DE8C26B42B2585BD991D97FC1</vt:lpwstr>
  </property>
</Properties>
</file>