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7" r:id="rId6"/>
    <p:sldId id="402" r:id="rId7"/>
    <p:sldId id="403" r:id="rId8"/>
    <p:sldId id="401" r:id="rId9"/>
    <p:sldId id="398" r:id="rId10"/>
    <p:sldId id="404" r:id="rId11"/>
    <p:sldId id="405" r:id="rId12"/>
    <p:sldId id="399" r:id="rId13"/>
    <p:sldId id="406" r:id="rId14"/>
    <p:sldId id="263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B22D0-B899-4B35-B936-85BACFE07067}" v="58" dt="2020-02-27T15:26:54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io Pedro Dores" userId="952ced1e-e1ce-4544-98cf-2600b044dd90" providerId="ADAL" clId="{4D9B22D0-B899-4B35-B936-85BACFE07067}"/>
    <pc:docChg chg="undo custSel mod addSld delSld modSld sldOrd">
      <pc:chgData name="António Pedro Dores" userId="952ced1e-e1ce-4544-98cf-2600b044dd90" providerId="ADAL" clId="{4D9B22D0-B899-4B35-B936-85BACFE07067}" dt="2020-02-27T15:27:38.150" v="891" actId="2696"/>
      <pc:docMkLst>
        <pc:docMk/>
      </pc:docMkLst>
      <pc:sldChg chg="modSp">
        <pc:chgData name="António Pedro Dores" userId="952ced1e-e1ce-4544-98cf-2600b044dd90" providerId="ADAL" clId="{4D9B22D0-B899-4B35-B936-85BACFE07067}" dt="2020-02-27T11:23:02.894" v="301" actId="20577"/>
        <pc:sldMkLst>
          <pc:docMk/>
          <pc:sldMk cId="301858372" sldId="256"/>
        </pc:sldMkLst>
        <pc:spChg chg="mod">
          <ac:chgData name="António Pedro Dores" userId="952ced1e-e1ce-4544-98cf-2600b044dd90" providerId="ADAL" clId="{4D9B22D0-B899-4B35-B936-85BACFE07067}" dt="2020-02-27T11:23:02.894" v="301" actId="20577"/>
          <ac:spMkLst>
            <pc:docMk/>
            <pc:sldMk cId="301858372" sldId="256"/>
            <ac:spMk id="2" creationId="{9C4DCD7D-58D8-43E3-9DCB-3D62B0B16242}"/>
          </ac:spMkLst>
        </pc:spChg>
        <pc:spChg chg="mod">
          <ac:chgData name="António Pedro Dores" userId="952ced1e-e1ce-4544-98cf-2600b044dd90" providerId="ADAL" clId="{4D9B22D0-B899-4B35-B936-85BACFE07067}" dt="2020-02-27T11:13:40.125" v="10" actId="20577"/>
          <ac:spMkLst>
            <pc:docMk/>
            <pc:sldMk cId="301858372" sldId="256"/>
            <ac:spMk id="3" creationId="{4E3C76B4-C933-4E9E-ADD1-B0C8AEAB2047}"/>
          </ac:spMkLst>
        </pc:spChg>
      </pc:sldChg>
      <pc:sldChg chg="del">
        <pc:chgData name="António Pedro Dores" userId="952ced1e-e1ce-4544-98cf-2600b044dd90" providerId="ADAL" clId="{4D9B22D0-B899-4B35-B936-85BACFE07067}" dt="2020-02-27T15:27:38.150" v="890" actId="2696"/>
        <pc:sldMkLst>
          <pc:docMk/>
          <pc:sldMk cId="3960687266" sldId="257"/>
        </pc:sldMkLst>
      </pc:sldChg>
      <pc:sldChg chg="modSp del ord">
        <pc:chgData name="António Pedro Dores" userId="952ced1e-e1ce-4544-98cf-2600b044dd90" providerId="ADAL" clId="{4D9B22D0-B899-4B35-B936-85BACFE07067}" dt="2020-02-27T11:30:04.245" v="441" actId="2696"/>
        <pc:sldMkLst>
          <pc:docMk/>
          <pc:sldMk cId="4285825531" sldId="258"/>
        </pc:sldMkLst>
        <pc:picChg chg="mod">
          <ac:chgData name="António Pedro Dores" userId="952ced1e-e1ce-4544-98cf-2600b044dd90" providerId="ADAL" clId="{4D9B22D0-B899-4B35-B936-85BACFE07067}" dt="2020-02-27T11:27:37.193" v="412" actId="14100"/>
          <ac:picMkLst>
            <pc:docMk/>
            <pc:sldMk cId="4285825531" sldId="258"/>
            <ac:picMk id="3" creationId="{C0C4C4EB-C5AE-42B6-A80B-D05EA88F6244}"/>
          </ac:picMkLst>
        </pc:picChg>
      </pc:sldChg>
      <pc:sldChg chg="del">
        <pc:chgData name="António Pedro Dores" userId="952ced1e-e1ce-4544-98cf-2600b044dd90" providerId="ADAL" clId="{4D9B22D0-B899-4B35-B936-85BACFE07067}" dt="2020-02-27T15:27:38.150" v="889" actId="2696"/>
        <pc:sldMkLst>
          <pc:docMk/>
          <pc:sldMk cId="2749870787" sldId="260"/>
        </pc:sldMkLst>
      </pc:sldChg>
      <pc:sldChg chg="del">
        <pc:chgData name="António Pedro Dores" userId="952ced1e-e1ce-4544-98cf-2600b044dd90" providerId="ADAL" clId="{4D9B22D0-B899-4B35-B936-85BACFE07067}" dt="2020-02-27T15:27:34.451" v="885" actId="2696"/>
        <pc:sldMkLst>
          <pc:docMk/>
          <pc:sldMk cId="2859486197" sldId="262"/>
        </pc:sldMkLst>
      </pc:sldChg>
      <pc:sldChg chg="addSp delSp modSp mod setBg">
        <pc:chgData name="António Pedro Dores" userId="952ced1e-e1ce-4544-98cf-2600b044dd90" providerId="ADAL" clId="{4D9B22D0-B899-4B35-B936-85BACFE07067}" dt="2020-02-27T11:29:53.069" v="440" actId="255"/>
        <pc:sldMkLst>
          <pc:docMk/>
          <pc:sldMk cId="2110895293" sldId="267"/>
        </pc:sldMkLst>
        <pc:spChg chg="mod">
          <ac:chgData name="António Pedro Dores" userId="952ced1e-e1ce-4544-98cf-2600b044dd90" providerId="ADAL" clId="{4D9B22D0-B899-4B35-B936-85BACFE07067}" dt="2020-02-27T11:29:24.143" v="433" actId="26606"/>
          <ac:spMkLst>
            <pc:docMk/>
            <pc:sldMk cId="2110895293" sldId="267"/>
            <ac:spMk id="2" creationId="{86368709-413D-4AB9-99F0-DF29544542E8}"/>
          </ac:spMkLst>
        </pc:spChg>
        <pc:spChg chg="mod">
          <ac:chgData name="António Pedro Dores" userId="952ced1e-e1ce-4544-98cf-2600b044dd90" providerId="ADAL" clId="{4D9B22D0-B899-4B35-B936-85BACFE07067}" dt="2020-02-27T11:29:53.069" v="440" actId="255"/>
          <ac:spMkLst>
            <pc:docMk/>
            <pc:sldMk cId="2110895293" sldId="267"/>
            <ac:spMk id="3" creationId="{4331E1BE-D753-4564-AD31-9CB99006BD6F}"/>
          </ac:spMkLst>
        </pc:spChg>
        <pc:spChg chg="del">
          <ac:chgData name="António Pedro Dores" userId="952ced1e-e1ce-4544-98cf-2600b044dd90" providerId="ADAL" clId="{4D9B22D0-B899-4B35-B936-85BACFE07067}" dt="2020-02-27T11:22:26.703" v="288"/>
          <ac:spMkLst>
            <pc:docMk/>
            <pc:sldMk cId="2110895293" sldId="267"/>
            <ac:spMk id="4" creationId="{F7281A58-8AE4-4AF4-ADA0-531012601216}"/>
          </ac:spMkLst>
        </pc:spChg>
        <pc:spChg chg="add del">
          <ac:chgData name="António Pedro Dores" userId="952ced1e-e1ce-4544-98cf-2600b044dd90" providerId="ADAL" clId="{4D9B22D0-B899-4B35-B936-85BACFE07067}" dt="2020-02-27T11:29:24.043" v="432" actId="26606"/>
          <ac:spMkLst>
            <pc:docMk/>
            <pc:sldMk cId="2110895293" sldId="267"/>
            <ac:spMk id="10" creationId="{F4C0B10B-D2C4-4A54-AFAD-3D27DF88BB37}"/>
          </ac:spMkLst>
        </pc:spChg>
        <pc:spChg chg="add">
          <ac:chgData name="António Pedro Dores" userId="952ced1e-e1ce-4544-98cf-2600b044dd90" providerId="ADAL" clId="{4D9B22D0-B899-4B35-B936-85BACFE07067}" dt="2020-02-27T11:29:24.143" v="433" actId="26606"/>
          <ac:spMkLst>
            <pc:docMk/>
            <pc:sldMk cId="2110895293" sldId="267"/>
            <ac:spMk id="16" creationId="{3873B707-463F-40B0-8227-E8CC6C67EB25}"/>
          </ac:spMkLst>
        </pc:spChg>
        <pc:spChg chg="add">
          <ac:chgData name="António Pedro Dores" userId="952ced1e-e1ce-4544-98cf-2600b044dd90" providerId="ADAL" clId="{4D9B22D0-B899-4B35-B936-85BACFE07067}" dt="2020-02-27T11:29:24.143" v="433" actId="26606"/>
          <ac:spMkLst>
            <pc:docMk/>
            <pc:sldMk cId="2110895293" sldId="267"/>
            <ac:spMk id="18" creationId="{C13237C8-E62C-4F0D-A318-BD6FB6C2D138}"/>
          </ac:spMkLst>
        </pc:spChg>
        <pc:spChg chg="add">
          <ac:chgData name="António Pedro Dores" userId="952ced1e-e1ce-4544-98cf-2600b044dd90" providerId="ADAL" clId="{4D9B22D0-B899-4B35-B936-85BACFE07067}" dt="2020-02-27T11:29:24.143" v="433" actId="26606"/>
          <ac:spMkLst>
            <pc:docMk/>
            <pc:sldMk cId="2110895293" sldId="267"/>
            <ac:spMk id="19" creationId="{201CC55D-ED54-4C5C-95E6-10947BD1103B}"/>
          </ac:spMkLst>
        </pc:spChg>
        <pc:spChg chg="add">
          <ac:chgData name="António Pedro Dores" userId="952ced1e-e1ce-4544-98cf-2600b044dd90" providerId="ADAL" clId="{4D9B22D0-B899-4B35-B936-85BACFE07067}" dt="2020-02-27T11:29:24.143" v="433" actId="26606"/>
          <ac:spMkLst>
            <pc:docMk/>
            <pc:sldMk cId="2110895293" sldId="267"/>
            <ac:spMk id="20" creationId="{19C9EAEA-39D0-4B0E-A0EB-51E7B26740B1}"/>
          </ac:spMkLst>
        </pc:spChg>
        <pc:grpChg chg="add del">
          <ac:chgData name="António Pedro Dores" userId="952ced1e-e1ce-4544-98cf-2600b044dd90" providerId="ADAL" clId="{4D9B22D0-B899-4B35-B936-85BACFE07067}" dt="2020-02-27T11:29:24.043" v="432" actId="26606"/>
          <ac:grpSpMkLst>
            <pc:docMk/>
            <pc:sldMk cId="2110895293" sldId="267"/>
            <ac:grpSpMk id="12" creationId="{B6BADB90-C74B-40D6-86DC-503F65FCE8DC}"/>
          </ac:grpSpMkLst>
        </pc:grpChg>
        <pc:grpChg chg="add">
          <ac:chgData name="António Pedro Dores" userId="952ced1e-e1ce-4544-98cf-2600b044dd90" providerId="ADAL" clId="{4D9B22D0-B899-4B35-B936-85BACFE07067}" dt="2020-02-27T11:29:24.143" v="433" actId="26606"/>
          <ac:grpSpMkLst>
            <pc:docMk/>
            <pc:sldMk cId="2110895293" sldId="267"/>
            <ac:grpSpMk id="21" creationId="{1DE889C7-FAD6-4397-98E2-05D503484459}"/>
          </ac:grpSpMkLst>
        </pc:grpChg>
        <pc:picChg chg="add mod">
          <ac:chgData name="António Pedro Dores" userId="952ced1e-e1ce-4544-98cf-2600b044dd90" providerId="ADAL" clId="{4D9B22D0-B899-4B35-B936-85BACFE07067}" dt="2020-02-27T11:29:24.143" v="433" actId="26606"/>
          <ac:picMkLst>
            <pc:docMk/>
            <pc:sldMk cId="2110895293" sldId="267"/>
            <ac:picMk id="5" creationId="{B1CE5093-AF4D-4471-A2FD-4C0021552AE0}"/>
          </ac:picMkLst>
        </pc:picChg>
      </pc:sldChg>
      <pc:sldChg chg="del">
        <pc:chgData name="António Pedro Dores" userId="952ced1e-e1ce-4544-98cf-2600b044dd90" providerId="ADAL" clId="{4D9B22D0-B899-4B35-B936-85BACFE07067}" dt="2020-02-27T15:27:34.451" v="886" actId="2696"/>
        <pc:sldMkLst>
          <pc:docMk/>
          <pc:sldMk cId="40739651" sldId="272"/>
        </pc:sldMkLst>
      </pc:sldChg>
      <pc:sldChg chg="del">
        <pc:chgData name="António Pedro Dores" userId="952ced1e-e1ce-4544-98cf-2600b044dd90" providerId="ADAL" clId="{4D9B22D0-B899-4B35-B936-85BACFE07067}" dt="2020-02-27T15:27:38.150" v="891" actId="2696"/>
        <pc:sldMkLst>
          <pc:docMk/>
          <pc:sldMk cId="2030271782" sldId="394"/>
        </pc:sldMkLst>
      </pc:sldChg>
      <pc:sldChg chg="del">
        <pc:chgData name="António Pedro Dores" userId="952ced1e-e1ce-4544-98cf-2600b044dd90" providerId="ADAL" clId="{4D9B22D0-B899-4B35-B936-85BACFE07067}" dt="2020-02-27T15:27:34.451" v="887" actId="2696"/>
        <pc:sldMkLst>
          <pc:docMk/>
          <pc:sldMk cId="4075189064" sldId="395"/>
        </pc:sldMkLst>
      </pc:sldChg>
      <pc:sldChg chg="del">
        <pc:chgData name="António Pedro Dores" userId="952ced1e-e1ce-4544-98cf-2600b044dd90" providerId="ADAL" clId="{4D9B22D0-B899-4B35-B936-85BACFE07067}" dt="2020-02-27T15:27:34.451" v="888" actId="2696"/>
        <pc:sldMkLst>
          <pc:docMk/>
          <pc:sldMk cId="1149808829" sldId="396"/>
        </pc:sldMkLst>
      </pc:sldChg>
      <pc:sldChg chg="del">
        <pc:chgData name="António Pedro Dores" userId="952ced1e-e1ce-4544-98cf-2600b044dd90" providerId="ADAL" clId="{4D9B22D0-B899-4B35-B936-85BACFE07067}" dt="2020-02-27T15:27:34.451" v="884" actId="2696"/>
        <pc:sldMkLst>
          <pc:docMk/>
          <pc:sldMk cId="2002513527" sldId="397"/>
        </pc:sldMkLst>
      </pc:sldChg>
      <pc:sldChg chg="addSp delSp modSp mod setBg">
        <pc:chgData name="António Pedro Dores" userId="952ced1e-e1ce-4544-98cf-2600b044dd90" providerId="ADAL" clId="{4D9B22D0-B899-4B35-B936-85BACFE07067}" dt="2020-02-27T15:21:14.542" v="843" actId="20577"/>
        <pc:sldMkLst>
          <pc:docMk/>
          <pc:sldMk cId="3064224265" sldId="398"/>
        </pc:sldMkLst>
        <pc:spChg chg="mod ord">
          <ac:chgData name="António Pedro Dores" userId="952ced1e-e1ce-4544-98cf-2600b044dd90" providerId="ADAL" clId="{4D9B22D0-B899-4B35-B936-85BACFE07067}" dt="2020-02-27T15:21:14.542" v="843" actId="20577"/>
          <ac:spMkLst>
            <pc:docMk/>
            <pc:sldMk cId="3064224265" sldId="398"/>
            <ac:spMk id="2" creationId="{3406E64A-FF08-4EAA-89DD-DCC6E66D6AC7}"/>
          </ac:spMkLst>
        </pc:spChg>
        <pc:spChg chg="del">
          <ac:chgData name="António Pedro Dores" userId="952ced1e-e1ce-4544-98cf-2600b044dd90" providerId="ADAL" clId="{4D9B22D0-B899-4B35-B936-85BACFE07067}" dt="2020-02-27T14:49:01.320" v="542" actId="478"/>
          <ac:spMkLst>
            <pc:docMk/>
            <pc:sldMk cId="3064224265" sldId="398"/>
            <ac:spMk id="3" creationId="{CEB40E71-146D-4926-9768-51BECDA9DA36}"/>
          </ac:spMkLst>
        </pc:spChg>
        <pc:spChg chg="del mod">
          <ac:chgData name="António Pedro Dores" userId="952ced1e-e1ce-4544-98cf-2600b044dd90" providerId="ADAL" clId="{4D9B22D0-B899-4B35-B936-85BACFE07067}" dt="2020-02-27T14:49:03.066" v="544" actId="478"/>
          <ac:spMkLst>
            <pc:docMk/>
            <pc:sldMk cId="3064224265" sldId="398"/>
            <ac:spMk id="4" creationId="{5FA7914A-8803-461B-9399-D06FA2AF33A8}"/>
          </ac:spMkLst>
        </pc:spChg>
        <pc:spChg chg="del mod">
          <ac:chgData name="António Pedro Dores" userId="952ced1e-e1ce-4544-98cf-2600b044dd90" providerId="ADAL" clId="{4D9B22D0-B899-4B35-B936-85BACFE07067}" dt="2020-02-27T14:49:06.487" v="546" actId="478"/>
          <ac:spMkLst>
            <pc:docMk/>
            <pc:sldMk cId="3064224265" sldId="398"/>
            <ac:spMk id="5" creationId="{28436A26-14D1-4EE7-A908-F911B88DDF0B}"/>
          </ac:spMkLst>
        </pc:spChg>
        <pc:spChg chg="add mod">
          <ac:chgData name="António Pedro Dores" userId="952ced1e-e1ce-4544-98cf-2600b044dd90" providerId="ADAL" clId="{4D9B22D0-B899-4B35-B936-85BACFE07067}" dt="2020-02-27T15:01:52.615" v="765" actId="26606"/>
          <ac:spMkLst>
            <pc:docMk/>
            <pc:sldMk cId="3064224265" sldId="398"/>
            <ac:spMk id="6" creationId="{A0DDED36-6390-4C90-84CA-0BC487731EAE}"/>
          </ac:spMkLst>
        </pc:spChg>
        <pc:spChg chg="add">
          <ac:chgData name="António Pedro Dores" userId="952ced1e-e1ce-4544-98cf-2600b044dd90" providerId="ADAL" clId="{4D9B22D0-B899-4B35-B936-85BACFE07067}" dt="2020-02-27T15:01:52.615" v="765" actId="26606"/>
          <ac:spMkLst>
            <pc:docMk/>
            <pc:sldMk cId="3064224265" sldId="398"/>
            <ac:spMk id="12" creationId="{201CC55D-ED54-4C5C-95E6-10947BD1103B}"/>
          </ac:spMkLst>
        </pc:spChg>
        <pc:spChg chg="add">
          <ac:chgData name="António Pedro Dores" userId="952ced1e-e1ce-4544-98cf-2600b044dd90" providerId="ADAL" clId="{4D9B22D0-B899-4B35-B936-85BACFE07067}" dt="2020-02-27T15:01:52.615" v="765" actId="26606"/>
          <ac:spMkLst>
            <pc:docMk/>
            <pc:sldMk cId="3064224265" sldId="398"/>
            <ac:spMk id="18" creationId="{3873B707-463F-40B0-8227-E8CC6C67EB25}"/>
          </ac:spMkLst>
        </pc:spChg>
        <pc:spChg chg="add">
          <ac:chgData name="António Pedro Dores" userId="952ced1e-e1ce-4544-98cf-2600b044dd90" providerId="ADAL" clId="{4D9B22D0-B899-4B35-B936-85BACFE07067}" dt="2020-02-27T15:01:52.615" v="765" actId="26606"/>
          <ac:spMkLst>
            <pc:docMk/>
            <pc:sldMk cId="3064224265" sldId="398"/>
            <ac:spMk id="20" creationId="{C13237C8-E62C-4F0D-A318-BD6FB6C2D138}"/>
          </ac:spMkLst>
        </pc:spChg>
        <pc:spChg chg="add">
          <ac:chgData name="António Pedro Dores" userId="952ced1e-e1ce-4544-98cf-2600b044dd90" providerId="ADAL" clId="{4D9B22D0-B899-4B35-B936-85BACFE07067}" dt="2020-02-27T15:01:52.615" v="765" actId="26606"/>
          <ac:spMkLst>
            <pc:docMk/>
            <pc:sldMk cId="3064224265" sldId="398"/>
            <ac:spMk id="22" creationId="{19C9EAEA-39D0-4B0E-A0EB-51E7B26740B1}"/>
          </ac:spMkLst>
        </pc:spChg>
        <pc:grpChg chg="add">
          <ac:chgData name="António Pedro Dores" userId="952ced1e-e1ce-4544-98cf-2600b044dd90" providerId="ADAL" clId="{4D9B22D0-B899-4B35-B936-85BACFE07067}" dt="2020-02-27T15:01:52.615" v="765" actId="26606"/>
          <ac:grpSpMkLst>
            <pc:docMk/>
            <pc:sldMk cId="3064224265" sldId="398"/>
            <ac:grpSpMk id="14" creationId="{1DE889C7-FAD6-4397-98E2-05D503484459}"/>
          </ac:grpSpMkLst>
        </pc:grpChg>
        <pc:picChg chg="add mod">
          <ac:chgData name="António Pedro Dores" userId="952ced1e-e1ce-4544-98cf-2600b044dd90" providerId="ADAL" clId="{4D9B22D0-B899-4B35-B936-85BACFE07067}" dt="2020-02-27T15:01:52.615" v="765" actId="26606"/>
          <ac:picMkLst>
            <pc:docMk/>
            <pc:sldMk cId="3064224265" sldId="398"/>
            <ac:picMk id="7" creationId="{6B7E4151-66D5-48EE-A9F2-3EE9700356D3}"/>
          </ac:picMkLst>
        </pc:picChg>
      </pc:sldChg>
      <pc:sldChg chg="addSp delSp modSp">
        <pc:chgData name="António Pedro Dores" userId="952ced1e-e1ce-4544-98cf-2600b044dd90" providerId="ADAL" clId="{4D9B22D0-B899-4B35-B936-85BACFE07067}" dt="2020-02-27T15:26:42.620" v="880"/>
        <pc:sldMkLst>
          <pc:docMk/>
          <pc:sldMk cId="2184904599" sldId="399"/>
        </pc:sldMkLst>
        <pc:spChg chg="del mod">
          <ac:chgData name="António Pedro Dores" userId="952ced1e-e1ce-4544-98cf-2600b044dd90" providerId="ADAL" clId="{4D9B22D0-B899-4B35-B936-85BACFE07067}" dt="2020-02-27T15:24:59.289" v="874"/>
          <ac:spMkLst>
            <pc:docMk/>
            <pc:sldMk cId="2184904599" sldId="399"/>
            <ac:spMk id="2" creationId="{7DAECD01-9C5A-4DD9-A486-CF41E806A15F}"/>
          </ac:spMkLst>
        </pc:spChg>
        <pc:spChg chg="mod">
          <ac:chgData name="António Pedro Dores" userId="952ced1e-e1ce-4544-98cf-2600b044dd90" providerId="ADAL" clId="{4D9B22D0-B899-4B35-B936-85BACFE07067}" dt="2020-02-27T15:21:55.378" v="846" actId="20577"/>
          <ac:spMkLst>
            <pc:docMk/>
            <pc:sldMk cId="2184904599" sldId="399"/>
            <ac:spMk id="3" creationId="{2201E273-9D65-49FE-808D-B4E8FD21A398}"/>
          </ac:spMkLst>
        </pc:spChg>
        <pc:spChg chg="mod">
          <ac:chgData name="António Pedro Dores" userId="952ced1e-e1ce-4544-98cf-2600b044dd90" providerId="ADAL" clId="{4D9B22D0-B899-4B35-B936-85BACFE07067}" dt="2020-02-27T15:25:24.806" v="875" actId="1076"/>
          <ac:spMkLst>
            <pc:docMk/>
            <pc:sldMk cId="2184904599" sldId="399"/>
            <ac:spMk id="4" creationId="{AC52F17A-CA95-450A-AB8A-A6A3D88F030A}"/>
          </ac:spMkLst>
        </pc:spChg>
        <pc:spChg chg="mod">
          <ac:chgData name="António Pedro Dores" userId="952ced1e-e1ce-4544-98cf-2600b044dd90" providerId="ADAL" clId="{4D9B22D0-B899-4B35-B936-85BACFE07067}" dt="2020-02-27T15:25:30.885" v="876" actId="1076"/>
          <ac:spMkLst>
            <pc:docMk/>
            <pc:sldMk cId="2184904599" sldId="399"/>
            <ac:spMk id="5" creationId="{629011D8-C412-4156-8694-BD83DCC604C2}"/>
          </ac:spMkLst>
        </pc:spChg>
        <pc:spChg chg="mod">
          <ac:chgData name="António Pedro Dores" userId="952ced1e-e1ce-4544-98cf-2600b044dd90" providerId="ADAL" clId="{4D9B22D0-B899-4B35-B936-85BACFE07067}" dt="2020-02-27T15:22:27.336" v="862" actId="1076"/>
          <ac:spMkLst>
            <pc:docMk/>
            <pc:sldMk cId="2184904599" sldId="399"/>
            <ac:spMk id="6" creationId="{FA8D3E11-D04E-46B1-9F79-B466F0D9FEBF}"/>
          </ac:spMkLst>
        </pc:spChg>
        <pc:spChg chg="add del mod">
          <ac:chgData name="António Pedro Dores" userId="952ced1e-e1ce-4544-98cf-2600b044dd90" providerId="ADAL" clId="{4D9B22D0-B899-4B35-B936-85BACFE07067}" dt="2020-02-27T15:26:42.620" v="880"/>
          <ac:spMkLst>
            <pc:docMk/>
            <pc:sldMk cId="2184904599" sldId="399"/>
            <ac:spMk id="7" creationId="{81D56F95-42D1-4C11-8E59-9EBB66668EE9}"/>
          </ac:spMkLst>
        </pc:spChg>
      </pc:sldChg>
      <pc:sldChg chg="delSp del">
        <pc:chgData name="António Pedro Dores" userId="952ced1e-e1ce-4544-98cf-2600b044dd90" providerId="ADAL" clId="{4D9B22D0-B899-4B35-B936-85BACFE07067}" dt="2020-02-27T15:23:08.199" v="868" actId="2696"/>
        <pc:sldMkLst>
          <pc:docMk/>
          <pc:sldMk cId="1138504575" sldId="400"/>
        </pc:sldMkLst>
        <pc:spChg chg="del">
          <ac:chgData name="António Pedro Dores" userId="952ced1e-e1ce-4544-98cf-2600b044dd90" providerId="ADAL" clId="{4D9B22D0-B899-4B35-B936-85BACFE07067}" dt="2020-02-27T15:21:43.550" v="844" actId="478"/>
          <ac:spMkLst>
            <pc:docMk/>
            <pc:sldMk cId="1138504575" sldId="400"/>
            <ac:spMk id="3" creationId="{F42A39FA-B691-40CD-A7F6-BB7C9735000B}"/>
          </ac:spMkLst>
        </pc:spChg>
      </pc:sldChg>
      <pc:sldChg chg="addSp delSp modSp add mod setBg">
        <pc:chgData name="António Pedro Dores" userId="952ced1e-e1ce-4544-98cf-2600b044dd90" providerId="ADAL" clId="{4D9B22D0-B899-4B35-B936-85BACFE07067}" dt="2020-02-27T14:18:22.997" v="540" actId="255"/>
        <pc:sldMkLst>
          <pc:docMk/>
          <pc:sldMk cId="4273131657" sldId="401"/>
        </pc:sldMkLst>
        <pc:spChg chg="mod">
          <ac:chgData name="António Pedro Dores" userId="952ced1e-e1ce-4544-98cf-2600b044dd90" providerId="ADAL" clId="{4D9B22D0-B899-4B35-B936-85BACFE07067}" dt="2020-02-27T14:16:27.071" v="515" actId="1076"/>
          <ac:spMkLst>
            <pc:docMk/>
            <pc:sldMk cId="4273131657" sldId="401"/>
            <ac:spMk id="2" creationId="{86368709-413D-4AB9-99F0-DF29544542E8}"/>
          </ac:spMkLst>
        </pc:spChg>
        <pc:spChg chg="del">
          <ac:chgData name="António Pedro Dores" userId="952ced1e-e1ce-4544-98cf-2600b044dd90" providerId="ADAL" clId="{4D9B22D0-B899-4B35-B936-85BACFE07067}" dt="2020-02-27T11:26:42.409" v="409"/>
          <ac:spMkLst>
            <pc:docMk/>
            <pc:sldMk cId="4273131657" sldId="401"/>
            <ac:spMk id="3" creationId="{4331E1BE-D753-4564-AD31-9CB99006BD6F}"/>
          </ac:spMkLst>
        </pc:spChg>
        <pc:spChg chg="mod">
          <ac:chgData name="António Pedro Dores" userId="952ced1e-e1ce-4544-98cf-2600b044dd90" providerId="ADAL" clId="{4D9B22D0-B899-4B35-B936-85BACFE07067}" dt="2020-02-27T14:18:22.997" v="540" actId="255"/>
          <ac:spMkLst>
            <pc:docMk/>
            <pc:sldMk cId="4273131657" sldId="401"/>
            <ac:spMk id="4" creationId="{F7281A58-8AE4-4AF4-ADA0-531012601216}"/>
          </ac:spMkLst>
        </pc:spChg>
        <pc:spChg chg="add del mod">
          <ac:chgData name="António Pedro Dores" userId="952ced1e-e1ce-4544-98cf-2600b044dd90" providerId="ADAL" clId="{4D9B22D0-B899-4B35-B936-85BACFE07067}" dt="2020-02-27T11:26:54.802" v="410"/>
          <ac:spMkLst>
            <pc:docMk/>
            <pc:sldMk cId="4273131657" sldId="401"/>
            <ac:spMk id="5" creationId="{F14B5989-F411-4F8D-9185-BF09A71AD03B}"/>
          </ac:spMkLst>
        </pc:spChg>
        <pc:spChg chg="add">
          <ac:chgData name="António Pedro Dores" userId="952ced1e-e1ce-4544-98cf-2600b044dd90" providerId="ADAL" clId="{4D9B22D0-B899-4B35-B936-85BACFE07067}" dt="2020-02-27T14:15:12.531" v="510" actId="26606"/>
          <ac:spMkLst>
            <pc:docMk/>
            <pc:sldMk cId="4273131657" sldId="401"/>
            <ac:spMk id="9" creationId="{201CC55D-ED54-4C5C-95E6-10947BD1103B}"/>
          </ac:spMkLst>
        </pc:spChg>
        <pc:spChg chg="add">
          <ac:chgData name="António Pedro Dores" userId="952ced1e-e1ce-4544-98cf-2600b044dd90" providerId="ADAL" clId="{4D9B22D0-B899-4B35-B936-85BACFE07067}" dt="2020-02-27T14:15:12.531" v="510" actId="26606"/>
          <ac:spMkLst>
            <pc:docMk/>
            <pc:sldMk cId="4273131657" sldId="401"/>
            <ac:spMk id="15" creationId="{3873B707-463F-40B0-8227-E8CC6C67EB25}"/>
          </ac:spMkLst>
        </pc:spChg>
        <pc:spChg chg="add">
          <ac:chgData name="António Pedro Dores" userId="952ced1e-e1ce-4544-98cf-2600b044dd90" providerId="ADAL" clId="{4D9B22D0-B899-4B35-B936-85BACFE07067}" dt="2020-02-27T14:15:12.531" v="510" actId="26606"/>
          <ac:spMkLst>
            <pc:docMk/>
            <pc:sldMk cId="4273131657" sldId="401"/>
            <ac:spMk id="17" creationId="{C13237C8-E62C-4F0D-A318-BD6FB6C2D138}"/>
          </ac:spMkLst>
        </pc:spChg>
        <pc:spChg chg="add">
          <ac:chgData name="António Pedro Dores" userId="952ced1e-e1ce-4544-98cf-2600b044dd90" providerId="ADAL" clId="{4D9B22D0-B899-4B35-B936-85BACFE07067}" dt="2020-02-27T14:15:12.531" v="510" actId="26606"/>
          <ac:spMkLst>
            <pc:docMk/>
            <pc:sldMk cId="4273131657" sldId="401"/>
            <ac:spMk id="19" creationId="{19C9EAEA-39D0-4B0E-A0EB-51E7B26740B1}"/>
          </ac:spMkLst>
        </pc:spChg>
        <pc:grpChg chg="add">
          <ac:chgData name="António Pedro Dores" userId="952ced1e-e1ce-4544-98cf-2600b044dd90" providerId="ADAL" clId="{4D9B22D0-B899-4B35-B936-85BACFE07067}" dt="2020-02-27T14:15:12.531" v="510" actId="26606"/>
          <ac:grpSpMkLst>
            <pc:docMk/>
            <pc:sldMk cId="4273131657" sldId="401"/>
            <ac:grpSpMk id="11" creationId="{1DE889C7-FAD6-4397-98E2-05D503484459}"/>
          </ac:grpSpMkLst>
        </pc:grpChg>
        <pc:picChg chg="add mod">
          <ac:chgData name="António Pedro Dores" userId="952ced1e-e1ce-4544-98cf-2600b044dd90" providerId="ADAL" clId="{4D9B22D0-B899-4B35-B936-85BACFE07067}" dt="2020-02-27T14:15:12.531" v="510" actId="26606"/>
          <ac:picMkLst>
            <pc:docMk/>
            <pc:sldMk cId="4273131657" sldId="401"/>
            <ac:picMk id="3" creationId="{E9EC6B05-783B-4AE8-8887-286663B865A9}"/>
          </ac:picMkLst>
        </pc:picChg>
      </pc:sldChg>
      <pc:sldChg chg="addSp delSp modSp add mod setBg">
        <pc:chgData name="António Pedro Dores" userId="952ced1e-e1ce-4544-98cf-2600b044dd90" providerId="ADAL" clId="{4D9B22D0-B899-4B35-B936-85BACFE07067}" dt="2020-02-27T11:34:16.130" v="456" actId="255"/>
        <pc:sldMkLst>
          <pc:docMk/>
          <pc:sldMk cId="394277873" sldId="402"/>
        </pc:sldMkLst>
        <pc:spChg chg="mod">
          <ac:chgData name="António Pedro Dores" userId="952ced1e-e1ce-4544-98cf-2600b044dd90" providerId="ADAL" clId="{4D9B22D0-B899-4B35-B936-85BACFE07067}" dt="2020-02-27T11:34:01.108" v="455" actId="26606"/>
          <ac:spMkLst>
            <pc:docMk/>
            <pc:sldMk cId="394277873" sldId="402"/>
            <ac:spMk id="2" creationId="{86368709-413D-4AB9-99F0-DF29544542E8}"/>
          </ac:spMkLst>
        </pc:spChg>
        <pc:spChg chg="mod">
          <ac:chgData name="António Pedro Dores" userId="952ced1e-e1ce-4544-98cf-2600b044dd90" providerId="ADAL" clId="{4D9B22D0-B899-4B35-B936-85BACFE07067}" dt="2020-02-27T11:34:16.130" v="456" actId="255"/>
          <ac:spMkLst>
            <pc:docMk/>
            <pc:sldMk cId="394277873" sldId="402"/>
            <ac:spMk id="3" creationId="{4331E1BE-D753-4564-AD31-9CB99006BD6F}"/>
          </ac:spMkLst>
        </pc:spChg>
        <pc:spChg chg="add">
          <ac:chgData name="António Pedro Dores" userId="952ced1e-e1ce-4544-98cf-2600b044dd90" providerId="ADAL" clId="{4D9B22D0-B899-4B35-B936-85BACFE07067}" dt="2020-02-27T11:34:01.108" v="455" actId="26606"/>
          <ac:spMkLst>
            <pc:docMk/>
            <pc:sldMk cId="394277873" sldId="402"/>
            <ac:spMk id="6" creationId="{3873B707-463F-40B0-8227-E8CC6C67EB25}"/>
          </ac:spMkLst>
        </pc:spChg>
        <pc:spChg chg="add">
          <ac:chgData name="António Pedro Dores" userId="952ced1e-e1ce-4544-98cf-2600b044dd90" providerId="ADAL" clId="{4D9B22D0-B899-4B35-B936-85BACFE07067}" dt="2020-02-27T11:34:01.108" v="455" actId="26606"/>
          <ac:spMkLst>
            <pc:docMk/>
            <pc:sldMk cId="394277873" sldId="402"/>
            <ac:spMk id="7" creationId="{C13237C8-E62C-4F0D-A318-BD6FB6C2D138}"/>
          </ac:spMkLst>
        </pc:spChg>
        <pc:spChg chg="add del">
          <ac:chgData name="António Pedro Dores" userId="952ced1e-e1ce-4544-98cf-2600b044dd90" providerId="ADAL" clId="{4D9B22D0-B899-4B35-B936-85BACFE07067}" dt="2020-02-27T11:30:45.274" v="445" actId="26606"/>
          <ac:spMkLst>
            <pc:docMk/>
            <pc:sldMk cId="394277873" sldId="402"/>
            <ac:spMk id="8" creationId="{7515D20E-1AB7-4E74-9236-2B72B63D60B6}"/>
          </ac:spMkLst>
        </pc:spChg>
        <pc:spChg chg="add">
          <ac:chgData name="António Pedro Dores" userId="952ced1e-e1ce-4544-98cf-2600b044dd90" providerId="ADAL" clId="{4D9B22D0-B899-4B35-B936-85BACFE07067}" dt="2020-02-27T11:34:01.108" v="455" actId="26606"/>
          <ac:spMkLst>
            <pc:docMk/>
            <pc:sldMk cId="394277873" sldId="402"/>
            <ac:spMk id="9" creationId="{201CC55D-ED54-4C5C-95E6-10947BD1103B}"/>
          </ac:spMkLst>
        </pc:spChg>
        <pc:spChg chg="add del">
          <ac:chgData name="António Pedro Dores" userId="952ced1e-e1ce-4544-98cf-2600b044dd90" providerId="ADAL" clId="{4D9B22D0-B899-4B35-B936-85BACFE07067}" dt="2020-02-27T11:30:45.274" v="445" actId="26606"/>
          <ac:spMkLst>
            <pc:docMk/>
            <pc:sldMk cId="394277873" sldId="402"/>
            <ac:spMk id="15" creationId="{3873B707-463F-40B0-8227-E8CC6C67EB25}"/>
          </ac:spMkLst>
        </pc:spChg>
        <pc:spChg chg="add del">
          <ac:chgData name="António Pedro Dores" userId="952ced1e-e1ce-4544-98cf-2600b044dd90" providerId="ADAL" clId="{4D9B22D0-B899-4B35-B936-85BACFE07067}" dt="2020-02-27T11:30:45.274" v="445" actId="26606"/>
          <ac:spMkLst>
            <pc:docMk/>
            <pc:sldMk cId="394277873" sldId="402"/>
            <ac:spMk id="17" creationId="{19C9EAEA-39D0-4B0E-A0EB-51E7B26740B1}"/>
          </ac:spMkLst>
        </pc:spChg>
        <pc:spChg chg="add">
          <ac:chgData name="António Pedro Dores" userId="952ced1e-e1ce-4544-98cf-2600b044dd90" providerId="ADAL" clId="{4D9B22D0-B899-4B35-B936-85BACFE07067}" dt="2020-02-27T11:34:01.108" v="455" actId="26606"/>
          <ac:spMkLst>
            <pc:docMk/>
            <pc:sldMk cId="394277873" sldId="402"/>
            <ac:spMk id="19" creationId="{19C9EAEA-39D0-4B0E-A0EB-51E7B26740B1}"/>
          </ac:spMkLst>
        </pc:spChg>
        <pc:grpChg chg="add del">
          <ac:chgData name="António Pedro Dores" userId="952ced1e-e1ce-4544-98cf-2600b044dd90" providerId="ADAL" clId="{4D9B22D0-B899-4B35-B936-85BACFE07067}" dt="2020-02-27T11:30:45.274" v="445" actId="26606"/>
          <ac:grpSpMkLst>
            <pc:docMk/>
            <pc:sldMk cId="394277873" sldId="402"/>
            <ac:grpSpMk id="10" creationId="{032D8612-31EB-44CF-A1D0-14FD4C705424}"/>
          </ac:grpSpMkLst>
        </pc:grpChg>
        <pc:grpChg chg="add">
          <ac:chgData name="António Pedro Dores" userId="952ced1e-e1ce-4544-98cf-2600b044dd90" providerId="ADAL" clId="{4D9B22D0-B899-4B35-B936-85BACFE07067}" dt="2020-02-27T11:34:01.108" v="455" actId="26606"/>
          <ac:grpSpMkLst>
            <pc:docMk/>
            <pc:sldMk cId="394277873" sldId="402"/>
            <ac:grpSpMk id="11" creationId="{1DE889C7-FAD6-4397-98E2-05D503484459}"/>
          </ac:grpSpMkLst>
        </pc:grpChg>
        <pc:picChg chg="add mod">
          <ac:chgData name="António Pedro Dores" userId="952ced1e-e1ce-4544-98cf-2600b044dd90" providerId="ADAL" clId="{4D9B22D0-B899-4B35-B936-85BACFE07067}" dt="2020-02-27T11:34:01.108" v="455" actId="26606"/>
          <ac:picMkLst>
            <pc:docMk/>
            <pc:sldMk cId="394277873" sldId="402"/>
            <ac:picMk id="4" creationId="{722E7810-0CF4-4B4F-A75C-76084AB8D06B}"/>
          </ac:picMkLst>
        </pc:picChg>
      </pc:sldChg>
      <pc:sldChg chg="addSp modSp add mod setBg">
        <pc:chgData name="António Pedro Dores" userId="952ced1e-e1ce-4544-98cf-2600b044dd90" providerId="ADAL" clId="{4D9B22D0-B899-4B35-B936-85BACFE07067}" dt="2020-02-27T11:38:33.590" v="469" actId="255"/>
        <pc:sldMkLst>
          <pc:docMk/>
          <pc:sldMk cId="3894219027" sldId="403"/>
        </pc:sldMkLst>
        <pc:spChg chg="mod">
          <ac:chgData name="António Pedro Dores" userId="952ced1e-e1ce-4544-98cf-2600b044dd90" providerId="ADAL" clId="{4D9B22D0-B899-4B35-B936-85BACFE07067}" dt="2020-02-27T11:38:14.495" v="468" actId="26606"/>
          <ac:spMkLst>
            <pc:docMk/>
            <pc:sldMk cId="3894219027" sldId="403"/>
            <ac:spMk id="2" creationId="{86368709-413D-4AB9-99F0-DF29544542E8}"/>
          </ac:spMkLst>
        </pc:spChg>
        <pc:spChg chg="mod">
          <ac:chgData name="António Pedro Dores" userId="952ced1e-e1ce-4544-98cf-2600b044dd90" providerId="ADAL" clId="{4D9B22D0-B899-4B35-B936-85BACFE07067}" dt="2020-02-27T11:38:33.590" v="469" actId="255"/>
          <ac:spMkLst>
            <pc:docMk/>
            <pc:sldMk cId="3894219027" sldId="403"/>
            <ac:spMk id="3" creationId="{4331E1BE-D753-4564-AD31-9CB99006BD6F}"/>
          </ac:spMkLst>
        </pc:spChg>
        <pc:spChg chg="add">
          <ac:chgData name="António Pedro Dores" userId="952ced1e-e1ce-4544-98cf-2600b044dd90" providerId="ADAL" clId="{4D9B22D0-B899-4B35-B936-85BACFE07067}" dt="2020-02-27T11:38:14.495" v="468" actId="26606"/>
          <ac:spMkLst>
            <pc:docMk/>
            <pc:sldMk cId="3894219027" sldId="403"/>
            <ac:spMk id="9" creationId="{201CC55D-ED54-4C5C-95E6-10947BD1103B}"/>
          </ac:spMkLst>
        </pc:spChg>
        <pc:spChg chg="add">
          <ac:chgData name="António Pedro Dores" userId="952ced1e-e1ce-4544-98cf-2600b044dd90" providerId="ADAL" clId="{4D9B22D0-B899-4B35-B936-85BACFE07067}" dt="2020-02-27T11:38:14.495" v="468" actId="26606"/>
          <ac:spMkLst>
            <pc:docMk/>
            <pc:sldMk cId="3894219027" sldId="403"/>
            <ac:spMk id="15" creationId="{3873B707-463F-40B0-8227-E8CC6C67EB25}"/>
          </ac:spMkLst>
        </pc:spChg>
        <pc:spChg chg="add">
          <ac:chgData name="António Pedro Dores" userId="952ced1e-e1ce-4544-98cf-2600b044dd90" providerId="ADAL" clId="{4D9B22D0-B899-4B35-B936-85BACFE07067}" dt="2020-02-27T11:38:14.495" v="468" actId="26606"/>
          <ac:spMkLst>
            <pc:docMk/>
            <pc:sldMk cId="3894219027" sldId="403"/>
            <ac:spMk id="17" creationId="{C13237C8-E62C-4F0D-A318-BD6FB6C2D138}"/>
          </ac:spMkLst>
        </pc:spChg>
        <pc:spChg chg="add">
          <ac:chgData name="António Pedro Dores" userId="952ced1e-e1ce-4544-98cf-2600b044dd90" providerId="ADAL" clId="{4D9B22D0-B899-4B35-B936-85BACFE07067}" dt="2020-02-27T11:38:14.495" v="468" actId="26606"/>
          <ac:spMkLst>
            <pc:docMk/>
            <pc:sldMk cId="3894219027" sldId="403"/>
            <ac:spMk id="19" creationId="{19C9EAEA-39D0-4B0E-A0EB-51E7B26740B1}"/>
          </ac:spMkLst>
        </pc:spChg>
        <pc:grpChg chg="add">
          <ac:chgData name="António Pedro Dores" userId="952ced1e-e1ce-4544-98cf-2600b044dd90" providerId="ADAL" clId="{4D9B22D0-B899-4B35-B936-85BACFE07067}" dt="2020-02-27T11:38:14.495" v="468" actId="26606"/>
          <ac:grpSpMkLst>
            <pc:docMk/>
            <pc:sldMk cId="3894219027" sldId="403"/>
            <ac:grpSpMk id="11" creationId="{1DE889C7-FAD6-4397-98E2-05D503484459}"/>
          </ac:grpSpMkLst>
        </pc:grpChg>
        <pc:picChg chg="add mod">
          <ac:chgData name="António Pedro Dores" userId="952ced1e-e1ce-4544-98cf-2600b044dd90" providerId="ADAL" clId="{4D9B22D0-B899-4B35-B936-85BACFE07067}" dt="2020-02-27T11:38:14.495" v="468" actId="26606"/>
          <ac:picMkLst>
            <pc:docMk/>
            <pc:sldMk cId="3894219027" sldId="403"/>
            <ac:picMk id="4" creationId="{B85AD25F-6B87-428A-816D-10FC7FA37EA8}"/>
          </ac:picMkLst>
        </pc:picChg>
      </pc:sldChg>
      <pc:sldChg chg="addSp delSp modSp add mod setBg">
        <pc:chgData name="António Pedro Dores" userId="952ced1e-e1ce-4544-98cf-2600b044dd90" providerId="ADAL" clId="{4D9B22D0-B899-4B35-B936-85BACFE07067}" dt="2020-02-27T15:11:01.935" v="829" actId="20577"/>
        <pc:sldMkLst>
          <pc:docMk/>
          <pc:sldMk cId="3958507663" sldId="404"/>
        </pc:sldMkLst>
        <pc:spChg chg="del">
          <ac:chgData name="António Pedro Dores" userId="952ced1e-e1ce-4544-98cf-2600b044dd90" providerId="ADAL" clId="{4D9B22D0-B899-4B35-B936-85BACFE07067}" dt="2020-02-27T14:49:12.032" v="547" actId="478"/>
          <ac:spMkLst>
            <pc:docMk/>
            <pc:sldMk cId="3958507663" sldId="404"/>
            <ac:spMk id="2" creationId="{3406E64A-FF08-4EAA-89DD-DCC6E66D6AC7}"/>
          </ac:spMkLst>
        </pc:spChg>
        <pc:spChg chg="mod ord">
          <ac:chgData name="António Pedro Dores" userId="952ced1e-e1ce-4544-98cf-2600b044dd90" providerId="ADAL" clId="{4D9B22D0-B899-4B35-B936-85BACFE07067}" dt="2020-02-27T15:11:01.935" v="829" actId="20577"/>
          <ac:spMkLst>
            <pc:docMk/>
            <pc:sldMk cId="3958507663" sldId="404"/>
            <ac:spMk id="3" creationId="{CEB40E71-146D-4926-9768-51BECDA9DA36}"/>
          </ac:spMkLst>
        </pc:spChg>
        <pc:spChg chg="add del">
          <ac:chgData name="António Pedro Dores" userId="952ced1e-e1ce-4544-98cf-2600b044dd90" providerId="ADAL" clId="{4D9B22D0-B899-4B35-B936-85BACFE07067}" dt="2020-02-27T15:06:34.893" v="792" actId="478"/>
          <ac:spMkLst>
            <pc:docMk/>
            <pc:sldMk cId="3958507663" sldId="404"/>
            <ac:spMk id="4" creationId="{5FA7914A-8803-461B-9399-D06FA2AF33A8}"/>
          </ac:spMkLst>
        </pc:spChg>
        <pc:spChg chg="del">
          <ac:chgData name="António Pedro Dores" userId="952ced1e-e1ce-4544-98cf-2600b044dd90" providerId="ADAL" clId="{4D9B22D0-B899-4B35-B936-85BACFE07067}" dt="2020-02-27T15:06:37.749" v="793" actId="478"/>
          <ac:spMkLst>
            <pc:docMk/>
            <pc:sldMk cId="3958507663" sldId="404"/>
            <ac:spMk id="5" creationId="{28436A26-14D1-4EE7-A908-F911B88DDF0B}"/>
          </ac:spMkLst>
        </pc:spChg>
        <pc:spChg chg="add mod">
          <ac:chgData name="António Pedro Dores" userId="952ced1e-e1ce-4544-98cf-2600b044dd90" providerId="ADAL" clId="{4D9B22D0-B899-4B35-B936-85BACFE07067}" dt="2020-02-27T15:06:47.426" v="794" actId="26606"/>
          <ac:spMkLst>
            <pc:docMk/>
            <pc:sldMk cId="3958507663" sldId="404"/>
            <ac:spMk id="7" creationId="{E476FDDA-47E9-449F-8B8F-58811DAABE2C}"/>
          </ac:spMkLst>
        </pc:spChg>
        <pc:spChg chg="add">
          <ac:chgData name="António Pedro Dores" userId="952ced1e-e1ce-4544-98cf-2600b044dd90" providerId="ADAL" clId="{4D9B22D0-B899-4B35-B936-85BACFE07067}" dt="2020-02-27T15:06:47.426" v="794" actId="26606"/>
          <ac:spMkLst>
            <pc:docMk/>
            <pc:sldMk cId="3958507663" sldId="404"/>
            <ac:spMk id="12" creationId="{3CD9DF72-87A3-404E-A828-84CBF11A8303}"/>
          </ac:spMkLst>
        </pc:spChg>
        <pc:picChg chg="add mod">
          <ac:chgData name="António Pedro Dores" userId="952ced1e-e1ce-4544-98cf-2600b044dd90" providerId="ADAL" clId="{4D9B22D0-B899-4B35-B936-85BACFE07067}" dt="2020-02-27T15:06:47.426" v="794" actId="26606"/>
          <ac:picMkLst>
            <pc:docMk/>
            <pc:sldMk cId="3958507663" sldId="404"/>
            <ac:picMk id="6" creationId="{88E8F4D9-4A38-42DF-AB90-0FDB1BD12BCA}"/>
          </ac:picMkLst>
        </pc:picChg>
        <pc:cxnChg chg="add">
          <ac:chgData name="António Pedro Dores" userId="952ced1e-e1ce-4544-98cf-2600b044dd90" providerId="ADAL" clId="{4D9B22D0-B899-4B35-B936-85BACFE07067}" dt="2020-02-27T15:06:47.426" v="794" actId="26606"/>
          <ac:cxnSpMkLst>
            <pc:docMk/>
            <pc:sldMk cId="3958507663" sldId="404"/>
            <ac:cxnSpMk id="14" creationId="{20E3A342-4D61-4E3F-AF90-1AB42AEB96CC}"/>
          </ac:cxnSpMkLst>
        </pc:cxnChg>
      </pc:sldChg>
      <pc:sldChg chg="addSp delSp modSp">
        <pc:chgData name="António Pedro Dores" userId="952ced1e-e1ce-4544-98cf-2600b044dd90" providerId="ADAL" clId="{4D9B22D0-B899-4B35-B936-85BACFE07067}" dt="2020-02-27T15:24:41.302" v="873"/>
        <pc:sldMkLst>
          <pc:docMk/>
          <pc:sldMk cId="291214673" sldId="405"/>
        </pc:sldMkLst>
        <pc:spChg chg="del">
          <ac:chgData name="António Pedro Dores" userId="952ced1e-e1ce-4544-98cf-2600b044dd90" providerId="ADAL" clId="{4D9B22D0-B899-4B35-B936-85BACFE07067}" dt="2020-02-27T15:24:15.923" v="870"/>
          <ac:spMkLst>
            <pc:docMk/>
            <pc:sldMk cId="291214673" sldId="405"/>
            <ac:spMk id="2" creationId="{41A5C51D-F7B1-4CBB-AE71-812E3244D9F2}"/>
          </ac:spMkLst>
        </pc:spChg>
        <pc:spChg chg="add mod">
          <ac:chgData name="António Pedro Dores" userId="952ced1e-e1ce-4544-98cf-2600b044dd90" providerId="ADAL" clId="{4D9B22D0-B899-4B35-B936-85BACFE07067}" dt="2020-02-27T15:24:27.053" v="872" actId="255"/>
          <ac:spMkLst>
            <pc:docMk/>
            <pc:sldMk cId="291214673" sldId="405"/>
            <ac:spMk id="11" creationId="{6A393816-83EE-4E6D-858E-BBE98068D0BA}"/>
          </ac:spMkLst>
        </pc:spChg>
        <pc:spChg chg="add del mod">
          <ac:chgData name="António Pedro Dores" userId="952ced1e-e1ce-4544-98cf-2600b044dd90" providerId="ADAL" clId="{4D9B22D0-B899-4B35-B936-85BACFE07067}" dt="2020-02-27T15:24:22.048" v="871"/>
          <ac:spMkLst>
            <pc:docMk/>
            <pc:sldMk cId="291214673" sldId="405"/>
            <ac:spMk id="12" creationId="{4ECEDFE2-99AC-42FE-B0CE-A10A43292D44}"/>
          </ac:spMkLst>
        </pc:spChg>
        <pc:spChg chg="add">
          <ac:chgData name="António Pedro Dores" userId="952ced1e-e1ce-4544-98cf-2600b044dd90" providerId="ADAL" clId="{4D9B22D0-B899-4B35-B936-85BACFE07067}" dt="2020-02-27T15:24:41.302" v="873"/>
          <ac:spMkLst>
            <pc:docMk/>
            <pc:sldMk cId="291214673" sldId="405"/>
            <ac:spMk id="13" creationId="{08F77C72-93BE-4F98-8F04-4E237CCD5EA7}"/>
          </ac:spMkLst>
        </pc:spChg>
      </pc:sldChg>
      <pc:sldChg chg="add del">
        <pc:chgData name="António Pedro Dores" userId="952ced1e-e1ce-4544-98cf-2600b044dd90" providerId="ADAL" clId="{4D9B22D0-B899-4B35-B936-85BACFE07067}" dt="2020-02-27T15:09:47.361" v="828" actId="2696"/>
        <pc:sldMkLst>
          <pc:docMk/>
          <pc:sldMk cId="1003441617" sldId="405"/>
        </pc:sldMkLst>
      </pc:sldChg>
      <pc:sldChg chg="addSp delSp modSp add ord">
        <pc:chgData name="António Pedro Dores" userId="952ced1e-e1ce-4544-98cf-2600b044dd90" providerId="ADAL" clId="{4D9B22D0-B899-4B35-B936-85BACFE07067}" dt="2020-02-27T15:26:59.671" v="883" actId="1076"/>
        <pc:sldMkLst>
          <pc:docMk/>
          <pc:sldMk cId="2788171232" sldId="406"/>
        </pc:sldMkLst>
        <pc:spChg chg="add mod">
          <ac:chgData name="António Pedro Dores" userId="952ced1e-e1ce-4544-98cf-2600b044dd90" providerId="ADAL" clId="{4D9B22D0-B899-4B35-B936-85BACFE07067}" dt="2020-02-27T15:26:59.671" v="883" actId="1076"/>
          <ac:spMkLst>
            <pc:docMk/>
            <pc:sldMk cId="2788171232" sldId="406"/>
            <ac:spMk id="12" creationId="{B499CD79-DA1F-4C9B-97A3-B0A22C2B9E56}"/>
          </ac:spMkLst>
        </pc:spChg>
        <pc:spChg chg="del">
          <ac:chgData name="António Pedro Dores" userId="952ced1e-e1ce-4544-98cf-2600b044dd90" providerId="ADAL" clId="{4D9B22D0-B899-4B35-B936-85BACFE07067}" dt="2020-02-27T15:26:54.257" v="882"/>
          <ac:spMkLst>
            <pc:docMk/>
            <pc:sldMk cId="2788171232" sldId="406"/>
            <ac:spMk id="13" creationId="{08F77C72-93BE-4F98-8F04-4E237CCD5EA7}"/>
          </ac:spMkLst>
        </pc:spChg>
      </pc:sldChg>
    </pc:docChg>
  </pc:docChgLst>
  <pc:docChgLst>
    <pc:chgData name="António Pedro Dores" userId="952ced1e-e1ce-4544-98cf-2600b044dd90" providerId="ADAL" clId="{3D482951-FE6C-4418-8AA5-123B02200093}"/>
    <pc:docChg chg="custSel addSld modSld">
      <pc:chgData name="António Pedro Dores" userId="952ced1e-e1ce-4544-98cf-2600b044dd90" providerId="ADAL" clId="{3D482951-FE6C-4418-8AA5-123B02200093}" dt="2020-02-26T10:55:49.576" v="38" actId="1076"/>
      <pc:docMkLst>
        <pc:docMk/>
      </pc:docMkLst>
      <pc:sldChg chg="addSp modSp">
        <pc:chgData name="António Pedro Dores" userId="952ced1e-e1ce-4544-98cf-2600b044dd90" providerId="ADAL" clId="{3D482951-FE6C-4418-8AA5-123B02200093}" dt="2020-02-26T10:48:12.926" v="4" actId="1076"/>
        <pc:sldMkLst>
          <pc:docMk/>
          <pc:sldMk cId="2110895293" sldId="267"/>
        </pc:sldMkLst>
        <pc:spChg chg="mod">
          <ac:chgData name="António Pedro Dores" userId="952ced1e-e1ce-4544-98cf-2600b044dd90" providerId="ADAL" clId="{3D482951-FE6C-4418-8AA5-123B02200093}" dt="2020-02-26T10:48:12.926" v="4" actId="1076"/>
          <ac:spMkLst>
            <pc:docMk/>
            <pc:sldMk cId="2110895293" sldId="267"/>
            <ac:spMk id="3" creationId="{4331E1BE-D753-4564-AD31-9CB99006BD6F}"/>
          </ac:spMkLst>
        </pc:spChg>
        <pc:spChg chg="add mod">
          <ac:chgData name="António Pedro Dores" userId="952ced1e-e1ce-4544-98cf-2600b044dd90" providerId="ADAL" clId="{3D482951-FE6C-4418-8AA5-123B02200093}" dt="2020-02-26T10:48:10.803" v="3" actId="1076"/>
          <ac:spMkLst>
            <pc:docMk/>
            <pc:sldMk cId="2110895293" sldId="267"/>
            <ac:spMk id="4" creationId="{F7281A58-8AE4-4AF4-ADA0-531012601216}"/>
          </ac:spMkLst>
        </pc:spChg>
      </pc:sldChg>
      <pc:sldChg chg="addSp modSp add">
        <pc:chgData name="António Pedro Dores" userId="952ced1e-e1ce-4544-98cf-2600b044dd90" providerId="ADAL" clId="{3D482951-FE6C-4418-8AA5-123B02200093}" dt="2020-02-26T10:51:06.731" v="14" actId="1076"/>
        <pc:sldMkLst>
          <pc:docMk/>
          <pc:sldMk cId="3064224265" sldId="398"/>
        </pc:sldMkLst>
        <pc:spChg chg="add mod">
          <ac:chgData name="António Pedro Dores" userId="952ced1e-e1ce-4544-98cf-2600b044dd90" providerId="ADAL" clId="{3D482951-FE6C-4418-8AA5-123B02200093}" dt="2020-02-26T10:50:04.862" v="9" actId="1076"/>
          <ac:spMkLst>
            <pc:docMk/>
            <pc:sldMk cId="3064224265" sldId="398"/>
            <ac:spMk id="2" creationId="{3406E64A-FF08-4EAA-89DD-DCC6E66D6AC7}"/>
          </ac:spMkLst>
        </pc:spChg>
        <pc:spChg chg="add mod">
          <ac:chgData name="António Pedro Dores" userId="952ced1e-e1ce-4544-98cf-2600b044dd90" providerId="ADAL" clId="{3D482951-FE6C-4418-8AA5-123B02200093}" dt="2020-02-26T10:50:07.730" v="10" actId="1076"/>
          <ac:spMkLst>
            <pc:docMk/>
            <pc:sldMk cId="3064224265" sldId="398"/>
            <ac:spMk id="3" creationId="{CEB40E71-146D-4926-9768-51BECDA9DA36}"/>
          </ac:spMkLst>
        </pc:spChg>
        <pc:spChg chg="add mod">
          <ac:chgData name="António Pedro Dores" userId="952ced1e-e1ce-4544-98cf-2600b044dd90" providerId="ADAL" clId="{3D482951-FE6C-4418-8AA5-123B02200093}" dt="2020-02-26T10:50:40.192" v="12" actId="1076"/>
          <ac:spMkLst>
            <pc:docMk/>
            <pc:sldMk cId="3064224265" sldId="398"/>
            <ac:spMk id="4" creationId="{5FA7914A-8803-461B-9399-D06FA2AF33A8}"/>
          </ac:spMkLst>
        </pc:spChg>
        <pc:spChg chg="add mod">
          <ac:chgData name="António Pedro Dores" userId="952ced1e-e1ce-4544-98cf-2600b044dd90" providerId="ADAL" clId="{3D482951-FE6C-4418-8AA5-123B02200093}" dt="2020-02-26T10:51:06.731" v="14" actId="1076"/>
          <ac:spMkLst>
            <pc:docMk/>
            <pc:sldMk cId="3064224265" sldId="398"/>
            <ac:spMk id="5" creationId="{28436A26-14D1-4EE7-A908-F911B88DDF0B}"/>
          </ac:spMkLst>
        </pc:spChg>
      </pc:sldChg>
      <pc:sldChg chg="addSp modSp add">
        <pc:chgData name="António Pedro Dores" userId="952ced1e-e1ce-4544-98cf-2600b044dd90" providerId="ADAL" clId="{3D482951-FE6C-4418-8AA5-123B02200093}" dt="2020-02-26T10:54:42.168" v="33" actId="20577"/>
        <pc:sldMkLst>
          <pc:docMk/>
          <pc:sldMk cId="2184904599" sldId="399"/>
        </pc:sldMkLst>
        <pc:spChg chg="add mod">
          <ac:chgData name="António Pedro Dores" userId="952ced1e-e1ce-4544-98cf-2600b044dd90" providerId="ADAL" clId="{3D482951-FE6C-4418-8AA5-123B02200093}" dt="2020-02-26T10:52:50.121" v="24" actId="1076"/>
          <ac:spMkLst>
            <pc:docMk/>
            <pc:sldMk cId="2184904599" sldId="399"/>
            <ac:spMk id="2" creationId="{7DAECD01-9C5A-4DD9-A486-CF41E806A15F}"/>
          </ac:spMkLst>
        </pc:spChg>
        <pc:spChg chg="add mod">
          <ac:chgData name="António Pedro Dores" userId="952ced1e-e1ce-4544-98cf-2600b044dd90" providerId="ADAL" clId="{3D482951-FE6C-4418-8AA5-123B02200093}" dt="2020-02-26T10:52:46.004" v="23" actId="6549"/>
          <ac:spMkLst>
            <pc:docMk/>
            <pc:sldMk cId="2184904599" sldId="399"/>
            <ac:spMk id="3" creationId="{2201E273-9D65-49FE-808D-B4E8FD21A398}"/>
          </ac:spMkLst>
        </pc:spChg>
        <pc:spChg chg="add mod">
          <ac:chgData name="António Pedro Dores" userId="952ced1e-e1ce-4544-98cf-2600b044dd90" providerId="ADAL" clId="{3D482951-FE6C-4418-8AA5-123B02200093}" dt="2020-02-26T10:53:18.538" v="26" actId="1076"/>
          <ac:spMkLst>
            <pc:docMk/>
            <pc:sldMk cId="2184904599" sldId="399"/>
            <ac:spMk id="4" creationId="{AC52F17A-CA95-450A-AB8A-A6A3D88F030A}"/>
          </ac:spMkLst>
        </pc:spChg>
        <pc:spChg chg="add mod">
          <ac:chgData name="António Pedro Dores" userId="952ced1e-e1ce-4544-98cf-2600b044dd90" providerId="ADAL" clId="{3D482951-FE6C-4418-8AA5-123B02200093}" dt="2020-02-26T10:53:50.419" v="28" actId="1076"/>
          <ac:spMkLst>
            <pc:docMk/>
            <pc:sldMk cId="2184904599" sldId="399"/>
            <ac:spMk id="5" creationId="{629011D8-C412-4156-8694-BD83DCC604C2}"/>
          </ac:spMkLst>
        </pc:spChg>
        <pc:spChg chg="add mod">
          <ac:chgData name="António Pedro Dores" userId="952ced1e-e1ce-4544-98cf-2600b044dd90" providerId="ADAL" clId="{3D482951-FE6C-4418-8AA5-123B02200093}" dt="2020-02-26T10:54:42.168" v="33" actId="20577"/>
          <ac:spMkLst>
            <pc:docMk/>
            <pc:sldMk cId="2184904599" sldId="399"/>
            <ac:spMk id="6" creationId="{FA8D3E11-D04E-46B1-9F79-B466F0D9FEBF}"/>
          </ac:spMkLst>
        </pc:spChg>
      </pc:sldChg>
      <pc:sldChg chg="addSp modSp add">
        <pc:chgData name="António Pedro Dores" userId="952ced1e-e1ce-4544-98cf-2600b044dd90" providerId="ADAL" clId="{3D482951-FE6C-4418-8AA5-123B02200093}" dt="2020-02-26T10:55:49.576" v="38" actId="1076"/>
        <pc:sldMkLst>
          <pc:docMk/>
          <pc:sldMk cId="1138504575" sldId="400"/>
        </pc:sldMkLst>
        <pc:spChg chg="add mod">
          <ac:chgData name="António Pedro Dores" userId="952ced1e-e1ce-4544-98cf-2600b044dd90" providerId="ADAL" clId="{3D482951-FE6C-4418-8AA5-123B02200093}" dt="2020-02-26T10:55:32.682" v="36" actId="1076"/>
          <ac:spMkLst>
            <pc:docMk/>
            <pc:sldMk cId="1138504575" sldId="400"/>
            <ac:spMk id="2" creationId="{FD9654BA-EB92-4DC7-AEFC-041834DAD541}"/>
          </ac:spMkLst>
        </pc:spChg>
        <pc:spChg chg="add mod">
          <ac:chgData name="António Pedro Dores" userId="952ced1e-e1ce-4544-98cf-2600b044dd90" providerId="ADAL" clId="{3D482951-FE6C-4418-8AA5-123B02200093}" dt="2020-02-26T10:55:49.576" v="38" actId="1076"/>
          <ac:spMkLst>
            <pc:docMk/>
            <pc:sldMk cId="1138504575" sldId="400"/>
            <ac:spMk id="3" creationId="{F42A39FA-B691-40CD-A7F6-BB7C973500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193C-F4F1-4870-A089-836131395966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B6CC-E6EC-48EB-BCB0-5E32A44F5ED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572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>
                <a:solidFill>
                  <a:srgbClr val="000000"/>
                </a:solidFill>
              </a:rPr>
              <a:pPr/>
              <a:t>11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20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EB50-B3EA-4363-8203-47F5C3C5E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9684F5-768C-47D0-853E-C23A7F5D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B544B09-A770-42AA-ADB2-089CD89F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07C000-D8A3-4616-8AD7-8D31A646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523FC8A-2A94-40B9-A6CF-9A0183AD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47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B1C6F-8E28-4A64-9C84-E97A5C11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2F594E9-3BD4-4785-A408-ECAE61BBA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DDA264-8A76-4334-B7F6-6164F591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CCBE01-81BD-445C-A8DC-BD37A53E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F91DB8-DE6D-4B8E-922A-7105FA33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49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537CAB-283D-4316-8453-995B8299C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50E7123-4472-4705-BE73-AB0682883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FFF86B7-B8D3-431D-A287-614CBD39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4FE68A-DC32-4EF4-8B24-AA21802B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9E2686-DECC-49D1-AC6F-BDBE700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56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8F94C-31B5-4477-9623-4AC0880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05A65-41D8-4AF3-A944-F2263FF3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05F7E2-5350-40AB-B068-DF63BF93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573A05-BAB1-4896-B9F4-21DC73AE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19AF016-27F9-4B98-877A-D038C043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58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F2889-A890-46DE-A195-D9D735C7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19BBA1-9ECF-4376-8D8E-E5B0E5B0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0BC635-F872-49FB-BDD1-C33CC41E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558A40-F998-4831-A658-AA24D7AA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B5B325D-3337-432E-9BEA-29D92E03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58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8E539-7377-4DB2-81B3-A9235E02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E5FF8C-743B-408D-B549-0659F490F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AD0CF60-FFFF-482E-B0DC-4546AAF7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3BADEE2-8B7B-4B64-B2AA-E20112BC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EC7DB1E-CD58-4A4A-85EE-4938D286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44F0435-1C1B-4697-8BA9-1DC347A2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22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F6EBA-81E1-4264-A31F-BB3416A8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F784100-F059-4B0F-8C03-11C574EA9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DE21ED9-D25D-45DA-B837-62FBF3BB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001EF3F-91CE-4CBB-9E25-4211020A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039AB4A-F40F-47BB-A5E2-FF26B2B9C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E009E7D-845E-4DEB-8CA8-BCC4D605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09F0689-7BA6-4712-885B-FDEE9DC7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C334565-84FE-4F75-AACC-D61419A0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44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4D290-9A84-4032-97C1-5E6EEA37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F04E6E0-77D0-4B62-96CD-0B1FC55B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B36EA7E-A739-4CCF-8156-FFA77499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FB55CA1-A617-4A15-A9E3-FC679FE0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72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810A62A-6BAE-4544-BB8C-41FC57BF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B090DFB-D7CE-4287-B4CD-04F05506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3DE96F8-C7FA-4ED1-96D3-D61F0744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25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FE52B-9291-4257-8D86-A659B97B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723C8AE-24BD-493F-8571-963BE64DC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7BD80C2-9F8C-4552-BEDF-62EBB7F9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7304D01-2C77-42DA-86F5-4A52D6C7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8BC035-32E7-4D24-80AB-F8E10903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4E7491D-C2AD-4C14-BBBF-7B14FB76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430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610CB-5325-4A85-BAD5-269B8856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F7B6764-3007-451D-A894-E115ADA30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C49D9E0-A497-462C-B42F-E44551154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DDD2FF7-48E5-4C75-B902-497C6BF8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6595DD9-B7AC-4F14-9013-CF237C6B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24BFD0-A4E3-4D2F-BC70-3A4E9051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6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51C8013-6CF2-46CA-923C-F1D6E559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ED6C736-F131-4F2E-8A77-5CA5E4A2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E4FEB20-917C-4C8C-AC64-1D0BFD5B6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ED48-5CD1-4F2B-862A-584DA159E584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6BDAA8F-B685-4954-B89C-30481AA78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C5F9C48-2F1C-4F53-8530-6B5CA800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DA28-73F1-401E-B7F8-28B9C599EC6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04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home.iscte-iul.pt/~apad/novosite2007/EPLCS.html" TargetMode="External"/><Relationship Id="rId3" Type="http://schemas.openxmlformats.org/officeDocument/2006/relationships/hyperlink" Target="http://iscte.pt/~apad" TargetMode="External"/><Relationship Id="rId7" Type="http://schemas.openxmlformats.org/officeDocument/2006/relationships/hyperlink" Target="https://www.worldsshne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.iscte-iul.pt/~apad/PrisoesEuropa/" TargetMode="External"/><Relationship Id="rId5" Type="http://schemas.openxmlformats.org/officeDocument/2006/relationships/hyperlink" Target="http://iscte.pt/~apad/estesp/trilogia.htm" TargetMode="External"/><Relationship Id="rId4" Type="http://schemas.openxmlformats.org/officeDocument/2006/relationships/hyperlink" Target="http://iscte.pt/~apad/este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DCD7D-58D8-43E3-9DCB-3D62B0B16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Esboço do estrutural funcionalismo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3C76B4-C933-4E9E-ADD1-B0C8AEAB2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err="1"/>
              <a:t>Talcott</a:t>
            </a:r>
            <a:r>
              <a:rPr lang="pt-PT" dirty="0"/>
              <a:t> Parsons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António Pedro Dores, fevereiro 2020</a:t>
            </a:r>
          </a:p>
        </p:txBody>
      </p:sp>
    </p:spTree>
    <p:extLst>
      <p:ext uri="{BB962C8B-B14F-4D97-AF65-F5344CB8AC3E}">
        <p14:creationId xmlns:p14="http://schemas.microsoft.com/office/powerpoint/2010/main" val="30185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DE0D215-13CE-49F4-9EEA-AD004A181EE3}"/>
              </a:ext>
            </a:extLst>
          </p:cNvPr>
          <p:cNvSpPr/>
          <p:nvPr/>
        </p:nvSpPr>
        <p:spPr>
          <a:xfrm>
            <a:off x="1637730" y="1323833"/>
            <a:ext cx="9716069" cy="504967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BFB6A3-D7FA-4BB3-9E1D-DBFE57E39833}"/>
              </a:ext>
            </a:extLst>
          </p:cNvPr>
          <p:cNvSpPr txBox="1"/>
          <p:nvPr/>
        </p:nvSpPr>
        <p:spPr>
          <a:xfrm>
            <a:off x="9089409" y="2634018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sociedade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83D0DA-87D0-4777-B181-8402FD7F8726}"/>
              </a:ext>
            </a:extLst>
          </p:cNvPr>
          <p:cNvSpPr/>
          <p:nvPr/>
        </p:nvSpPr>
        <p:spPr>
          <a:xfrm>
            <a:off x="6933768" y="4904805"/>
            <a:ext cx="1337481" cy="4938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D4ACB6-99F8-415A-A94C-F389FEECD394}"/>
              </a:ext>
            </a:extLst>
          </p:cNvPr>
          <p:cNvSpPr/>
          <p:nvPr/>
        </p:nvSpPr>
        <p:spPr>
          <a:xfrm>
            <a:off x="5396612" y="3328831"/>
            <a:ext cx="4419600" cy="18538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EE6B68-C23A-4D59-9869-7B3F0DAB1272}"/>
              </a:ext>
            </a:extLst>
          </p:cNvPr>
          <p:cNvSpPr/>
          <p:nvPr/>
        </p:nvSpPr>
        <p:spPr>
          <a:xfrm>
            <a:off x="1881116" y="2210937"/>
            <a:ext cx="6390133" cy="36646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313E5A-AB53-4C82-B043-6206E5F2AAB4}"/>
              </a:ext>
            </a:extLst>
          </p:cNvPr>
          <p:cNvSpPr txBox="1"/>
          <p:nvPr/>
        </p:nvSpPr>
        <p:spPr>
          <a:xfrm>
            <a:off x="3948753" y="2710718"/>
            <a:ext cx="160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instituições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5CDDBC-A954-4CD5-B451-7B6545FEB48E}"/>
              </a:ext>
            </a:extLst>
          </p:cNvPr>
          <p:cNvSpPr txBox="1"/>
          <p:nvPr/>
        </p:nvSpPr>
        <p:spPr>
          <a:xfrm>
            <a:off x="9964924" y="379407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grupos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A0C725-D939-4150-83F3-1C0E65B21835}"/>
              </a:ext>
            </a:extLst>
          </p:cNvPr>
          <p:cNvSpPr txBox="1"/>
          <p:nvPr/>
        </p:nvSpPr>
        <p:spPr>
          <a:xfrm>
            <a:off x="8051805" y="525870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pessoas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A393816-83EE-4E6D-858E-BBE98068D0BA}"/>
              </a:ext>
            </a:extLst>
          </p:cNvPr>
          <p:cNvSpPr/>
          <p:nvPr/>
        </p:nvSpPr>
        <p:spPr>
          <a:xfrm>
            <a:off x="503583" y="315603"/>
            <a:ext cx="7301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dirty="0"/>
              <a:t>Consensos entre os sociólogos: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99CD79-DA1F-4C9B-97A3-B0A22C2B9E56}"/>
              </a:ext>
            </a:extLst>
          </p:cNvPr>
          <p:cNvSpPr/>
          <p:nvPr/>
        </p:nvSpPr>
        <p:spPr>
          <a:xfrm>
            <a:off x="376070" y="1156690"/>
            <a:ext cx="4055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modo de analisar sistemas sociais, Parsons identifica a análise estrutural e funcional, a análise da dinâmica dos sistemas, a hierarquia das relações de controlo</a:t>
            </a:r>
          </a:p>
        </p:txBody>
      </p:sp>
    </p:spTree>
    <p:extLst>
      <p:ext uri="{BB962C8B-B14F-4D97-AF65-F5344CB8AC3E}">
        <p14:creationId xmlns:p14="http://schemas.microsoft.com/office/powerpoint/2010/main" val="27881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58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PT" sz="9600" dirty="0"/>
              <a:t>Fim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3"/>
              </a:rPr>
              <a:t>António Pedro Dores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>
              <a:hlinkClick r:id="rId4"/>
            </a:endParaRPr>
          </a:p>
          <a:p>
            <a:pPr algn="ctr">
              <a:buFontTx/>
              <a:buNone/>
            </a:pPr>
            <a:r>
              <a:rPr lang="pt-PT" sz="2400" dirty="0">
                <a:hlinkClick r:id="rId5"/>
              </a:rPr>
              <a:t>Trilogia de estados de espírito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/>
              <a:t> </a:t>
            </a:r>
            <a:r>
              <a:rPr lang="pt-PT" sz="2400" dirty="0">
                <a:hlinkClick r:id="rId6"/>
              </a:rPr>
              <a:t>Observatório Europeu das Prisões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7"/>
              </a:rPr>
              <a:t>World Social </a:t>
            </a:r>
            <a:r>
              <a:rPr lang="pt-PT" sz="2400" dirty="0" err="1">
                <a:hlinkClick r:id="rId7"/>
              </a:rPr>
              <a:t>Sciences</a:t>
            </a:r>
            <a:r>
              <a:rPr lang="pt-PT" sz="2400" dirty="0">
                <a:hlinkClick r:id="rId7"/>
              </a:rPr>
              <a:t> &amp; </a:t>
            </a:r>
            <a:r>
              <a:rPr lang="pt-PT" sz="2400" dirty="0" err="1">
                <a:hlinkClick r:id="rId7"/>
              </a:rPr>
              <a:t>Humanities</a:t>
            </a:r>
            <a:r>
              <a:rPr lang="pt-PT" sz="2400" dirty="0">
                <a:hlinkClick r:id="rId7"/>
              </a:rPr>
              <a:t> Net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8"/>
              </a:rPr>
              <a:t>Escola para lá das ciências sociais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87468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68709-413D-4AB9-99F0-DF295445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PT" sz="4000"/>
              <a:t>Estruturas e funções</a:t>
            </a: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31E1BE-D753-4564-AD31-9CB99006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pt-PT" sz="2400" dirty="0"/>
              <a:t>Os sistemas são constituídos por estruturas e funções (consciências e </a:t>
            </a:r>
            <a:r>
              <a:rPr lang="pt-PT" sz="2400" dirty="0" err="1"/>
              <a:t>actividades</a:t>
            </a:r>
            <a:r>
              <a:rPr lang="pt-PT" sz="2400" dirty="0"/>
              <a:t> imateriais; instituições e posições sociais materiais)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À semelhança que os animais superiores também têm esqueleto e órgãos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CE5093-AF4D-4471-A2FD-4C0021552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38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68709-413D-4AB9-99F0-DF295445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PT" sz="4000"/>
              <a:t>Estruturas e funções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31E1BE-D753-4564-AD31-9CB99006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pt-PT" dirty="0"/>
              <a:t>Os subtítulos do texto são </a:t>
            </a:r>
          </a:p>
          <a:p>
            <a:pPr marL="514350" indent="-514350">
              <a:buAutoNum type="alphaUcParenR"/>
            </a:pPr>
            <a:r>
              <a:rPr lang="pt-PT" dirty="0" err="1"/>
              <a:t>interacção</a:t>
            </a:r>
            <a:r>
              <a:rPr lang="pt-PT" dirty="0"/>
              <a:t> e papeis sociais (funcionalidades) (Weber - indivíduos)</a:t>
            </a:r>
          </a:p>
          <a:p>
            <a:pPr marL="514350" indent="-514350">
              <a:buAutoNum type="alphaUcParenR"/>
            </a:pPr>
            <a:r>
              <a:rPr lang="pt-PT" dirty="0"/>
              <a:t>valores e normas (estruturas sociais e jurídicas) (Weber – teoria da </a:t>
            </a:r>
            <a:r>
              <a:rPr lang="pt-PT" dirty="0" err="1"/>
              <a:t>acção</a:t>
            </a:r>
            <a:r>
              <a:rPr lang="pt-PT" dirty="0"/>
              <a:t>)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2E7810-0CF4-4B4F-A75C-76084AB8D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5" r="1564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68709-413D-4AB9-99F0-DF295445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PT" sz="4000"/>
              <a:t>Estruturas e funções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31E1BE-D753-4564-AD31-9CB99006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pt-PT" dirty="0"/>
              <a:t>Os subtítulos do texto são </a:t>
            </a:r>
          </a:p>
          <a:p>
            <a:pPr marL="0" indent="0">
              <a:buNone/>
            </a:pPr>
            <a:r>
              <a:rPr lang="pt-PT" dirty="0"/>
              <a:t>C) a estrutura dos sistemas complexos (sociedades modernas) (Durkheim – consciência social)</a:t>
            </a:r>
          </a:p>
          <a:p>
            <a:pPr marL="0" indent="0">
              <a:buNone/>
            </a:pPr>
            <a:r>
              <a:rPr lang="pt-PT" dirty="0"/>
              <a:t>D) modos de diferenciação interna às sociedades (instituições) (Durkheim </a:t>
            </a:r>
            <a:r>
              <a:rPr lang="pt-PT"/>
              <a:t>- </a:t>
            </a:r>
            <a:r>
              <a:rPr lang="pt-PT" smtClean="0"/>
              <a:t>coerção</a:t>
            </a:r>
            <a:r>
              <a:rPr lang="pt-PT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5AD25F-6B87-428A-816D-10FC7FA37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0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1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68709-413D-4AB9-99F0-DF295445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85" y="799352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Diferenciação</a:t>
            </a:r>
            <a:endParaRPr lang="en-US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7281A58-8AE4-4AF4-ADA0-531012601216}"/>
              </a:ext>
            </a:extLst>
          </p:cNvPr>
          <p:cNvSpPr/>
          <p:nvPr/>
        </p:nvSpPr>
        <p:spPr>
          <a:xfrm>
            <a:off x="590719" y="2231664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fenómeno</a:t>
            </a:r>
            <a:r>
              <a:rPr lang="en-US" sz="2800" dirty="0"/>
              <a:t> da </a:t>
            </a:r>
            <a:r>
              <a:rPr lang="en-US" sz="2800" dirty="0" err="1"/>
              <a:t>diferenciação</a:t>
            </a:r>
            <a:r>
              <a:rPr lang="en-US" sz="2800" dirty="0"/>
              <a:t> </a:t>
            </a:r>
            <a:r>
              <a:rPr lang="en-US" sz="2800" dirty="0" err="1"/>
              <a:t>interna</a:t>
            </a:r>
            <a:r>
              <a:rPr lang="en-US" sz="2800" dirty="0"/>
              <a:t> das </a:t>
            </a:r>
            <a:r>
              <a:rPr lang="en-US" sz="2800" dirty="0" err="1"/>
              <a:t>sociedades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característica</a:t>
            </a:r>
            <a:r>
              <a:rPr lang="en-US" sz="2000" dirty="0"/>
              <a:t> particular das </a:t>
            </a:r>
            <a:r>
              <a:rPr lang="en-US" sz="2000" dirty="0" err="1"/>
              <a:t>sociedades</a:t>
            </a:r>
            <a:r>
              <a:rPr lang="en-US" sz="2000" dirty="0"/>
              <a:t> </a:t>
            </a:r>
            <a:r>
              <a:rPr lang="en-US" sz="2000" dirty="0" err="1"/>
              <a:t>modernas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multiplicação</a:t>
            </a:r>
            <a:r>
              <a:rPr lang="en-US" sz="2800" dirty="0"/>
              <a:t> e </a:t>
            </a:r>
            <a:r>
              <a:rPr lang="en-US" sz="2800" dirty="0" err="1"/>
              <a:t>criação</a:t>
            </a:r>
            <a:r>
              <a:rPr lang="en-US" sz="2800" dirty="0"/>
              <a:t> de </a:t>
            </a:r>
            <a:r>
              <a:rPr lang="en-US" sz="2800" dirty="0" err="1"/>
              <a:t>instituições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formas</a:t>
            </a:r>
            <a:r>
              <a:rPr lang="en-US" sz="2800" dirty="0"/>
              <a:t> </a:t>
            </a:r>
            <a:r>
              <a:rPr lang="en-US" sz="2800" dirty="0" err="1"/>
              <a:t>organizadas</a:t>
            </a:r>
            <a:r>
              <a:rPr lang="en-US" sz="2800" dirty="0"/>
              <a:t> de </a:t>
            </a:r>
            <a:r>
              <a:rPr lang="en-US" sz="2800" dirty="0" err="1"/>
              <a:t>fixar</a:t>
            </a:r>
            <a:r>
              <a:rPr lang="en-US" sz="2800" dirty="0"/>
              <a:t> </a:t>
            </a:r>
            <a:r>
              <a:rPr lang="en-US" sz="2000" dirty="0"/>
              <a:t>estrutura</a:t>
            </a:r>
            <a:r>
              <a:rPr lang="en-US" sz="2800" dirty="0"/>
              <a:t> e </a:t>
            </a:r>
            <a:r>
              <a:rPr lang="en-US" sz="2800" dirty="0" err="1"/>
              <a:t>promover</a:t>
            </a:r>
            <a:r>
              <a:rPr lang="en-US" sz="2800" dirty="0"/>
              <a:t> </a:t>
            </a:r>
            <a:r>
              <a:rPr lang="en-US" sz="2000" dirty="0"/>
              <a:t>função</a:t>
            </a:r>
            <a:r>
              <a:rPr lang="en-US" sz="2800" dirty="0"/>
              <a:t> </a:t>
            </a:r>
            <a:r>
              <a:rPr lang="en-US" sz="2800" dirty="0" err="1"/>
              <a:t>valores</a:t>
            </a:r>
            <a:r>
              <a:rPr lang="en-US" sz="2800" dirty="0"/>
              <a:t> a </a:t>
            </a:r>
            <a:r>
              <a:rPr lang="en-US" sz="2800" dirty="0" err="1"/>
              <a:t>partir</a:t>
            </a:r>
            <a:r>
              <a:rPr lang="en-US" sz="2800" dirty="0"/>
              <a:t> de </a:t>
            </a:r>
            <a:r>
              <a:rPr lang="en-US" sz="2800" dirty="0" err="1"/>
              <a:t>normas</a:t>
            </a:r>
            <a:r>
              <a:rPr lang="en-US" sz="2800" dirty="0"/>
              <a:t> </a:t>
            </a:r>
            <a:r>
              <a:rPr lang="en-US" sz="2000" dirty="0"/>
              <a:t>estrutura</a:t>
            </a:r>
            <a:r>
              <a:rPr lang="en-US" sz="2800" dirty="0"/>
              <a:t> e profissões </a:t>
            </a:r>
            <a:r>
              <a:rPr lang="en-US" sz="2000" dirty="0"/>
              <a:t>função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EC6B05-783B-4AE8-8887-286663B86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2" r="62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0DDED36-6390-4C90-84CA-0BC487731EAE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 err="1"/>
              <a:t>Funcionalidade</a:t>
            </a:r>
            <a:endParaRPr lang="en-US" sz="4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406E64A-FF08-4EAA-89DD-DCC6E66D6AC7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classificação</a:t>
            </a:r>
            <a:r>
              <a:rPr lang="en-US" sz="2000" dirty="0"/>
              <a:t> de </a:t>
            </a:r>
            <a:r>
              <a:rPr lang="en-US" sz="2000" dirty="0" err="1"/>
              <a:t>requisitos</a:t>
            </a:r>
            <a:r>
              <a:rPr lang="en-US" sz="2000" dirty="0"/>
              <a:t> </a:t>
            </a:r>
            <a:r>
              <a:rPr lang="en-US" sz="2000" dirty="0" err="1"/>
              <a:t>funcionais</a:t>
            </a:r>
            <a:r>
              <a:rPr lang="en-US" sz="2000" dirty="0"/>
              <a:t> de um sistema (</a:t>
            </a:r>
            <a:r>
              <a:rPr lang="en-US" sz="2000" dirty="0" err="1"/>
              <a:t>hierarquia</a:t>
            </a:r>
            <a:r>
              <a:rPr lang="en-US" sz="2000" dirty="0"/>
              <a:t> </a:t>
            </a:r>
            <a:r>
              <a:rPr lang="en-US" sz="2000" dirty="0" err="1"/>
              <a:t>capaz</a:t>
            </a:r>
            <a:r>
              <a:rPr lang="en-US" sz="2000" dirty="0"/>
              <a:t> de </a:t>
            </a:r>
            <a:r>
              <a:rPr lang="en-US" sz="2000" dirty="0" err="1"/>
              <a:t>manter</a:t>
            </a:r>
            <a:r>
              <a:rPr lang="en-US" sz="2000" dirty="0"/>
              <a:t> </a:t>
            </a:r>
            <a:r>
              <a:rPr lang="en-US" sz="2000" dirty="0" err="1"/>
              <a:t>valores</a:t>
            </a:r>
            <a:r>
              <a:rPr lang="en-US" sz="2000" dirty="0"/>
              <a:t>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procedimentos</a:t>
            </a:r>
            <a:r>
              <a:rPr lang="en-US" sz="2000" dirty="0"/>
              <a:t> de </a:t>
            </a:r>
            <a:r>
              <a:rPr lang="en-US" sz="2000" dirty="0" err="1"/>
              <a:t>controlo</a:t>
            </a:r>
            <a:r>
              <a:rPr lang="en-US" sz="2000" dirty="0"/>
              <a:t> </a:t>
            </a:r>
            <a:r>
              <a:rPr lang="en-US" sz="2000" dirty="0" err="1"/>
              <a:t>cibernético</a:t>
            </a:r>
            <a:r>
              <a:rPr lang="en-US" sz="2000" dirty="0"/>
              <a:t>, </a:t>
            </a:r>
            <a:r>
              <a:rPr lang="en-US" sz="2000" dirty="0" err="1"/>
              <a:t>isto</a:t>
            </a:r>
            <a:r>
              <a:rPr lang="en-US" sz="2000" dirty="0"/>
              <a:t> é, </a:t>
            </a:r>
            <a:r>
              <a:rPr lang="en-US" sz="2000" dirty="0" err="1"/>
              <a:t>nervoso</a:t>
            </a:r>
            <a:r>
              <a:rPr lang="en-US" sz="2000" dirty="0"/>
              <a:t>/</a:t>
            </a:r>
            <a:r>
              <a:rPr lang="en-US" sz="2000" dirty="0" err="1"/>
              <a:t>automático</a:t>
            </a:r>
            <a:r>
              <a:rPr lang="en-US" sz="2000" dirty="0"/>
              <a:t> (</a:t>
            </a:r>
            <a:r>
              <a:rPr lang="en-US" sz="2000" dirty="0" err="1"/>
              <a:t>atingir</a:t>
            </a:r>
            <a:r>
              <a:rPr lang="en-US" sz="2000" dirty="0"/>
              <a:t> </a:t>
            </a:r>
            <a:r>
              <a:rPr lang="en-US" sz="2000" dirty="0" err="1"/>
              <a:t>objectivos</a:t>
            </a:r>
            <a:r>
              <a:rPr lang="en-US" sz="2000" dirty="0"/>
              <a:t>, </a:t>
            </a:r>
            <a:r>
              <a:rPr lang="en-US" sz="2000" dirty="0" err="1"/>
              <a:t>manutenção</a:t>
            </a:r>
            <a:r>
              <a:rPr lang="en-US" sz="2000" dirty="0"/>
              <a:t> de </a:t>
            </a:r>
            <a:r>
              <a:rPr lang="en-US" sz="2000" dirty="0" err="1"/>
              <a:t>padrões</a:t>
            </a:r>
            <a:r>
              <a:rPr lang="en-US" sz="2000" dirty="0"/>
              <a:t>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referências</a:t>
            </a:r>
            <a:r>
              <a:rPr lang="en-US" sz="2000" dirty="0"/>
              <a:t> à </a:t>
            </a:r>
            <a:r>
              <a:rPr lang="en-US" sz="2000" dirty="0" err="1"/>
              <a:t>acção</a:t>
            </a:r>
            <a:r>
              <a:rPr lang="en-US" sz="2000" dirty="0"/>
              <a:t> social (</a:t>
            </a:r>
            <a:r>
              <a:rPr lang="en-US" sz="2000" dirty="0" err="1"/>
              <a:t>adaptação</a:t>
            </a:r>
            <a:r>
              <a:rPr lang="en-US" sz="2000" dirty="0"/>
              <a:t>, </a:t>
            </a:r>
            <a:r>
              <a:rPr lang="en-US" sz="2000" dirty="0" err="1"/>
              <a:t>integração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 </a:t>
            </a:r>
            <a:r>
              <a:rPr lang="en-US" sz="2000" dirty="0" err="1"/>
              <a:t>principais</a:t>
            </a:r>
            <a:r>
              <a:rPr lang="en-US" sz="2000" dirty="0"/>
              <a:t> </a:t>
            </a:r>
            <a:r>
              <a:rPr lang="en-US" sz="2000" dirty="0" err="1"/>
              <a:t>dificuldades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               a) </a:t>
            </a:r>
            <a:r>
              <a:rPr lang="en-US" sz="2000" dirty="0" err="1"/>
              <a:t>definição</a:t>
            </a:r>
            <a:r>
              <a:rPr lang="en-US" sz="2000" dirty="0"/>
              <a:t> das </a:t>
            </a:r>
            <a:r>
              <a:rPr lang="en-US" sz="2000" dirty="0" err="1"/>
              <a:t>fronteiras</a:t>
            </a:r>
            <a:r>
              <a:rPr lang="en-US" sz="2000" dirty="0"/>
              <a:t> dos </a:t>
            </a:r>
            <a:r>
              <a:rPr lang="en-US" sz="2000" dirty="0" err="1"/>
              <a:t>sistemas</a:t>
            </a:r>
            <a:r>
              <a:rPr lang="en-US" sz="2000" dirty="0"/>
              <a:t> b) as </a:t>
            </a:r>
            <a:r>
              <a:rPr lang="en-US" sz="2000" dirty="0" err="1"/>
              <a:t>personalidades</a:t>
            </a:r>
            <a:r>
              <a:rPr lang="en-US" sz="2000" dirty="0"/>
              <a:t> (</a:t>
            </a:r>
            <a:r>
              <a:rPr lang="en-US" sz="2000" dirty="0" err="1"/>
              <a:t>motivações</a:t>
            </a:r>
            <a:r>
              <a:rPr lang="en-US" sz="2000" dirty="0"/>
              <a:t>) dos </a:t>
            </a:r>
            <a:r>
              <a:rPr lang="en-US" sz="2000" dirty="0" err="1"/>
              <a:t>actores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 err="1"/>
              <a:t>relação</a:t>
            </a:r>
            <a:r>
              <a:rPr lang="en-US" sz="2000" dirty="0"/>
              <a:t> entre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sistemas</a:t>
            </a:r>
            <a:r>
              <a:rPr lang="en-US" sz="2000" dirty="0"/>
              <a:t> </a:t>
            </a:r>
            <a:r>
              <a:rPr lang="en-US" sz="2000" dirty="0" err="1"/>
              <a:t>sociais</a:t>
            </a:r>
            <a:r>
              <a:rPr lang="en-US" sz="2000" dirty="0"/>
              <a:t> e o </a:t>
            </a:r>
            <a:r>
              <a:rPr lang="en-US" sz="2000" dirty="0" err="1"/>
              <a:t>meio</a:t>
            </a:r>
            <a:r>
              <a:rPr lang="en-US" sz="2000" dirty="0"/>
              <a:t> </a:t>
            </a:r>
            <a:r>
              <a:rPr lang="en-US" sz="2000" dirty="0" err="1"/>
              <a:t>ambiente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é </a:t>
            </a:r>
            <a:r>
              <a:rPr lang="en-US" sz="2000" dirty="0" err="1"/>
              <a:t>directa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B7E4151-66D5-48EE-A9F2-3EE970035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9" r="12092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8E8F4D9-4A38-42DF-AB90-0FDB1BD1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8" r="-3" b="1131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76FDDA-47E9-449F-8B8F-58811DAABE2C}"/>
              </a:ext>
            </a:extLst>
          </p:cNvPr>
          <p:cNvSpPr txBox="1">
            <a:spLocks/>
          </p:cNvSpPr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/>
              <a:t>Funcionalidade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CEB40E71-146D-4926-9768-51BECDA9DA36}"/>
              </a:ext>
            </a:extLst>
          </p:cNvPr>
          <p:cNvSpPr/>
          <p:nvPr/>
        </p:nvSpPr>
        <p:spPr>
          <a:xfrm>
            <a:off x="525517" y="3417573"/>
            <a:ext cx="5146414" cy="3314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os</a:t>
            </a:r>
            <a:r>
              <a:rPr lang="en-US" sz="2600" dirty="0"/>
              <a:t> </a:t>
            </a:r>
            <a:r>
              <a:rPr lang="en-US" sz="2600" dirty="0" err="1"/>
              <a:t>sistemas</a:t>
            </a:r>
            <a:r>
              <a:rPr lang="en-US" sz="2600" dirty="0"/>
              <a:t> </a:t>
            </a:r>
            <a:r>
              <a:rPr lang="en-US" sz="2600" dirty="0" err="1"/>
              <a:t>incluem</a:t>
            </a:r>
            <a:r>
              <a:rPr lang="en-US" sz="2600" dirty="0"/>
              <a:t> </a:t>
            </a:r>
            <a:r>
              <a:rPr lang="en-US" sz="2600" dirty="0" err="1"/>
              <a:t>uma</a:t>
            </a:r>
            <a:r>
              <a:rPr lang="en-US" sz="2600" dirty="0"/>
              <a:t> </a:t>
            </a:r>
            <a:r>
              <a:rPr lang="en-US" sz="2600" dirty="0" err="1"/>
              <a:t>cultura</a:t>
            </a:r>
            <a:r>
              <a:rPr lang="en-US" sz="2600" dirty="0"/>
              <a:t> </a:t>
            </a:r>
            <a:r>
              <a:rPr lang="en-US" sz="2600" dirty="0" err="1"/>
              <a:t>normativa</a:t>
            </a:r>
            <a:r>
              <a:rPr lang="en-US" sz="2600" dirty="0"/>
              <a:t> </a:t>
            </a:r>
            <a:r>
              <a:rPr lang="en-US" sz="2600" dirty="0" err="1"/>
              <a:t>institucionalizada</a:t>
            </a:r>
            <a:r>
              <a:rPr lang="en-US" sz="2600" dirty="0"/>
              <a:t> e </a:t>
            </a:r>
            <a:r>
              <a:rPr lang="en-US" sz="2600" dirty="0" err="1"/>
              <a:t>padronizada</a:t>
            </a:r>
            <a:r>
              <a:rPr lang="en-US" sz="2600" dirty="0"/>
              <a:t>, </a:t>
            </a:r>
            <a:r>
              <a:rPr lang="en-US" sz="2600" dirty="0" err="1"/>
              <a:t>funcionalmente</a:t>
            </a:r>
            <a:r>
              <a:rPr lang="en-US" sz="2600" dirty="0"/>
              <a:t> </a:t>
            </a:r>
            <a:r>
              <a:rPr lang="en-US" sz="2600" dirty="0" err="1"/>
              <a:t>diferenciada</a:t>
            </a:r>
            <a:r>
              <a:rPr lang="en-US" sz="2600" dirty="0"/>
              <a:t> por </a:t>
            </a:r>
            <a:r>
              <a:rPr lang="en-US" sz="2600" dirty="0" err="1"/>
              <a:t>níveis</a:t>
            </a:r>
            <a:r>
              <a:rPr lang="en-US" sz="2600" dirty="0"/>
              <a:t> de </a:t>
            </a:r>
            <a:r>
              <a:rPr lang="en-US" sz="2600" dirty="0" err="1"/>
              <a:t>especificidade</a:t>
            </a:r>
            <a:r>
              <a:rPr lang="en-US" sz="2600" dirty="0"/>
              <a:t> e de </a:t>
            </a:r>
            <a:r>
              <a:rPr lang="en-US" sz="2600" dirty="0" err="1"/>
              <a:t>segmentação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unidades</a:t>
            </a:r>
            <a:r>
              <a:rPr lang="en-US" sz="2600" dirty="0"/>
              <a:t> do sistema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600" dirty="0"/>
              <a:t>observar os recursos trocados entre </a:t>
            </a:r>
            <a:r>
              <a:rPr lang="pt-PT" sz="2600" dirty="0" err="1"/>
              <a:t>sub</a:t>
            </a:r>
            <a:r>
              <a:rPr lang="pt-PT" sz="2600" dirty="0"/>
              <a:t> sistemas, entre o sistema e o meio, como o dinheiro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600" dirty="0"/>
              <a:t>distinguir situações de equilíbrio e de mudança estrutural.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0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DE0D215-13CE-49F4-9EEA-AD004A181EE3}"/>
              </a:ext>
            </a:extLst>
          </p:cNvPr>
          <p:cNvSpPr/>
          <p:nvPr/>
        </p:nvSpPr>
        <p:spPr>
          <a:xfrm>
            <a:off x="1637730" y="1323833"/>
            <a:ext cx="9716069" cy="504967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BFB6A3-D7FA-4BB3-9E1D-DBFE57E39833}"/>
              </a:ext>
            </a:extLst>
          </p:cNvPr>
          <p:cNvSpPr txBox="1"/>
          <p:nvPr/>
        </p:nvSpPr>
        <p:spPr>
          <a:xfrm>
            <a:off x="9089409" y="2634018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sociedade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83D0DA-87D0-4777-B181-8402FD7F8726}"/>
              </a:ext>
            </a:extLst>
          </p:cNvPr>
          <p:cNvSpPr/>
          <p:nvPr/>
        </p:nvSpPr>
        <p:spPr>
          <a:xfrm>
            <a:off x="6933768" y="4904805"/>
            <a:ext cx="1337481" cy="4938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D4ACB6-99F8-415A-A94C-F389FEECD394}"/>
              </a:ext>
            </a:extLst>
          </p:cNvPr>
          <p:cNvSpPr/>
          <p:nvPr/>
        </p:nvSpPr>
        <p:spPr>
          <a:xfrm>
            <a:off x="5396612" y="3328831"/>
            <a:ext cx="4419600" cy="18538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EE6B68-C23A-4D59-9869-7B3F0DAB1272}"/>
              </a:ext>
            </a:extLst>
          </p:cNvPr>
          <p:cNvSpPr/>
          <p:nvPr/>
        </p:nvSpPr>
        <p:spPr>
          <a:xfrm>
            <a:off x="1881116" y="2210937"/>
            <a:ext cx="6390133" cy="36646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313E5A-AB53-4C82-B043-6206E5F2AAB4}"/>
              </a:ext>
            </a:extLst>
          </p:cNvPr>
          <p:cNvSpPr txBox="1"/>
          <p:nvPr/>
        </p:nvSpPr>
        <p:spPr>
          <a:xfrm>
            <a:off x="3948753" y="2710718"/>
            <a:ext cx="160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instituições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5CDDBC-A954-4CD5-B451-7B6545FEB48E}"/>
              </a:ext>
            </a:extLst>
          </p:cNvPr>
          <p:cNvSpPr txBox="1"/>
          <p:nvPr/>
        </p:nvSpPr>
        <p:spPr>
          <a:xfrm>
            <a:off x="9964924" y="379407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grupos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A0C725-D939-4150-83F3-1C0E65B21835}"/>
              </a:ext>
            </a:extLst>
          </p:cNvPr>
          <p:cNvSpPr txBox="1"/>
          <p:nvPr/>
        </p:nvSpPr>
        <p:spPr>
          <a:xfrm>
            <a:off x="8051805" y="525870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pessoas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A393816-83EE-4E6D-858E-BBE98068D0BA}"/>
              </a:ext>
            </a:extLst>
          </p:cNvPr>
          <p:cNvSpPr/>
          <p:nvPr/>
        </p:nvSpPr>
        <p:spPr>
          <a:xfrm>
            <a:off x="503583" y="315603"/>
            <a:ext cx="7301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dirty="0"/>
              <a:t>Consensos entre os sociólogos: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8F77C72-93BE-4F98-8F04-4E237CCD5EA7}"/>
              </a:ext>
            </a:extLst>
          </p:cNvPr>
          <p:cNvSpPr/>
          <p:nvPr/>
        </p:nvSpPr>
        <p:spPr>
          <a:xfrm>
            <a:off x="503583" y="10011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O sistema empírico está intimamente interligado entre si, de forma tão complexa que é impossível estudá-lo todo de uma vez. Faz-se, por isso, </a:t>
            </a:r>
            <a:r>
              <a:rPr lang="pt-PT" dirty="0" err="1"/>
              <a:t>abstracção</a:t>
            </a:r>
            <a:r>
              <a:rPr lang="pt-PT" dirty="0"/>
              <a:t> de partes do sistema para estudar outras (p.18).</a:t>
            </a:r>
          </a:p>
        </p:txBody>
      </p:sp>
    </p:spTree>
    <p:extLst>
      <p:ext uri="{BB962C8B-B14F-4D97-AF65-F5344CB8AC3E}">
        <p14:creationId xmlns:p14="http://schemas.microsoft.com/office/powerpoint/2010/main" val="2912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201E273-9D65-49FE-808D-B4E8FD21A398}"/>
              </a:ext>
            </a:extLst>
          </p:cNvPr>
          <p:cNvSpPr/>
          <p:nvPr/>
        </p:nvSpPr>
        <p:spPr>
          <a:xfrm>
            <a:off x="503583" y="315603"/>
            <a:ext cx="588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/>
              <a:t>Consensos entre os sociólogos</a:t>
            </a:r>
            <a:r>
              <a:rPr lang="pt-PT" dirty="0"/>
              <a:t>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C52F17A-CA95-450A-AB8A-A6A3D88F030A}"/>
              </a:ext>
            </a:extLst>
          </p:cNvPr>
          <p:cNvSpPr/>
          <p:nvPr/>
        </p:nvSpPr>
        <p:spPr>
          <a:xfrm>
            <a:off x="503583" y="12021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A respeito da </a:t>
            </a:r>
            <a:r>
              <a:rPr lang="pt-PT" dirty="0" err="1"/>
              <a:t>acção</a:t>
            </a:r>
            <a:r>
              <a:rPr lang="pt-PT" dirty="0"/>
              <a:t> também há acordo para a tratar seja como dirigida a finalidades, adaptativa ou motivada (p.19). Os indivíduos isolados não são um </a:t>
            </a:r>
            <a:r>
              <a:rPr lang="pt-PT" dirty="0" err="1"/>
              <a:t>objecto</a:t>
            </a:r>
            <a:r>
              <a:rPr lang="pt-PT" dirty="0"/>
              <a:t> de estudo para a sociologia (p.21).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29011D8-C412-4156-8694-BD83DCC604C2}"/>
              </a:ext>
            </a:extLst>
          </p:cNvPr>
          <p:cNvSpPr/>
          <p:nvPr/>
        </p:nvSpPr>
        <p:spPr>
          <a:xfrm>
            <a:off x="503583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Distinção sistemas sociais de sistemas culturais (p.24). Os antropólogos trabalham sobretudo a cultura e os sociólogos sobretudo a sociedade.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8D3E11-D04E-46B1-9F79-B466F0D9FEBF}"/>
              </a:ext>
            </a:extLst>
          </p:cNvPr>
          <p:cNvSpPr/>
          <p:nvPr/>
        </p:nvSpPr>
        <p:spPr>
          <a:xfrm>
            <a:off x="503583" y="46685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Sociologia interessa-se primeiro pelos </a:t>
            </a:r>
            <a:r>
              <a:rPr lang="pt-PT" dirty="0" err="1"/>
              <a:t>aspectos</a:t>
            </a:r>
            <a:r>
              <a:rPr lang="pt-PT" dirty="0"/>
              <a:t> funcionais de integração e de manutenção de padrões, enquanto a que a economia e a política se orientam por outros interesses de análise (p.33 e p.35). </a:t>
            </a:r>
          </a:p>
        </p:txBody>
      </p:sp>
    </p:spTree>
    <p:extLst>
      <p:ext uri="{BB962C8B-B14F-4D97-AF65-F5344CB8AC3E}">
        <p14:creationId xmlns:p14="http://schemas.microsoft.com/office/powerpoint/2010/main" val="2184904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76B08DE8C26B42B2585BD991D97FC1" ma:contentTypeVersion="9" ma:contentTypeDescription="Criar um novo documento." ma:contentTypeScope="" ma:versionID="23d14523ef9879c41111eb4baba7e2db">
  <xsd:schema xmlns:xsd="http://www.w3.org/2001/XMLSchema" xmlns:xs="http://www.w3.org/2001/XMLSchema" xmlns:p="http://schemas.microsoft.com/office/2006/metadata/properties" xmlns:ns3="7bac7f6d-bb1c-4cf5-8054-70832b4f4be6" xmlns:ns4="e8a5bfb1-4499-4ff5-bda2-94832a0415b8" targetNamespace="http://schemas.microsoft.com/office/2006/metadata/properties" ma:root="true" ma:fieldsID="c0c88fca171300a065eecaca8172bbba" ns3:_="" ns4:_="">
    <xsd:import namespace="7bac7f6d-bb1c-4cf5-8054-70832b4f4be6"/>
    <xsd:import namespace="e8a5bfb1-4499-4ff5-bda2-94832a0415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c7f6d-bb1c-4cf5-8054-70832b4f4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5bfb1-4499-4ff5-bda2-94832a0415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A38A2-D7EC-4D87-9B50-A8A525B1BE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FECE8E-EA2D-4FE4-8FC8-604D20BBD526}">
  <ds:schemaRefs>
    <ds:schemaRef ds:uri="http://schemas.microsoft.com/office/2006/documentManagement/types"/>
    <ds:schemaRef ds:uri="e8a5bfb1-4499-4ff5-bda2-94832a0415b8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7bac7f6d-bb1c-4cf5-8054-70832b4f4be6"/>
    <ds:schemaRef ds:uri="http://www.w3.org/XML/1998/namespace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E7D2FD-C888-4573-95EA-5CF07902A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c7f6d-bb1c-4cf5-8054-70832b4f4be6"/>
    <ds:schemaRef ds:uri="e8a5bfb1-4499-4ff5-bda2-94832a041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490</Words>
  <Application>Microsoft Office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Esboço do estrutural funcionalismo</vt:lpstr>
      <vt:lpstr>Estruturas e funções</vt:lpstr>
      <vt:lpstr>Estruturas e funções</vt:lpstr>
      <vt:lpstr>Estruturas e funções</vt:lpstr>
      <vt:lpstr>Diferenciação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Esboço do estrutural funcionalismo</dc:title>
  <dc:creator>António Pedro Dores</dc:creator>
  <cp:lastModifiedBy>Antonio Dores</cp:lastModifiedBy>
  <cp:revision>2</cp:revision>
  <dcterms:created xsi:type="dcterms:W3CDTF">2020-02-27T15:01:52Z</dcterms:created>
  <dcterms:modified xsi:type="dcterms:W3CDTF">2021-03-04T10:17:03Z</dcterms:modified>
</cp:coreProperties>
</file>