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7" r:id="rId6"/>
    <p:sldId id="399" r:id="rId7"/>
    <p:sldId id="403" r:id="rId8"/>
    <p:sldId id="400" r:id="rId9"/>
    <p:sldId id="401" r:id="rId10"/>
    <p:sldId id="402" r:id="rId11"/>
    <p:sldId id="263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5C12BE-C8BE-4BD8-BBC4-F5B6F7457E8C}" v="10" dt="2020-03-29T11:52:18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6EA43704-8F55-4870-B402-EF4772A23795}"/>
    <pc:docChg chg="custSel mod addSld delSld modSld">
      <pc:chgData name="António Pedro Dores" userId="952ced1e-e1ce-4544-98cf-2600b044dd90" providerId="ADAL" clId="{6EA43704-8F55-4870-B402-EF4772A23795}" dt="2020-03-29T11:54:58.857" v="2594" actId="2696"/>
      <pc:docMkLst>
        <pc:docMk/>
      </pc:docMkLst>
      <pc:sldChg chg="modSp">
        <pc:chgData name="António Pedro Dores" userId="952ced1e-e1ce-4544-98cf-2600b044dd90" providerId="ADAL" clId="{6EA43704-8F55-4870-B402-EF4772A23795}" dt="2020-03-29T11:04:18.175" v="95" actId="20577"/>
        <pc:sldMkLst>
          <pc:docMk/>
          <pc:sldMk cId="301858372" sldId="256"/>
        </pc:sldMkLst>
        <pc:spChg chg="mod">
          <ac:chgData name="António Pedro Dores" userId="952ced1e-e1ce-4544-98cf-2600b044dd90" providerId="ADAL" clId="{6EA43704-8F55-4870-B402-EF4772A23795}" dt="2020-03-29T11:03:39.313" v="41" actId="20577"/>
          <ac:spMkLst>
            <pc:docMk/>
            <pc:sldMk cId="301858372" sldId="256"/>
            <ac:spMk id="2" creationId="{9C4DCD7D-58D8-43E3-9DCB-3D62B0B16242}"/>
          </ac:spMkLst>
        </pc:spChg>
        <pc:spChg chg="mod">
          <ac:chgData name="António Pedro Dores" userId="952ced1e-e1ce-4544-98cf-2600b044dd90" providerId="ADAL" clId="{6EA43704-8F55-4870-B402-EF4772A23795}" dt="2020-03-29T11:04:18.175" v="95" actId="20577"/>
          <ac:spMkLst>
            <pc:docMk/>
            <pc:sldMk cId="301858372" sldId="256"/>
            <ac:spMk id="3" creationId="{4E3C76B4-C933-4E9E-ADD1-B0C8AEAB2047}"/>
          </ac:spMkLst>
        </pc:spChg>
      </pc:sldChg>
      <pc:sldChg chg="del">
        <pc:chgData name="António Pedro Dores" userId="952ced1e-e1ce-4544-98cf-2600b044dd90" providerId="ADAL" clId="{6EA43704-8F55-4870-B402-EF4772A23795}" dt="2020-03-29T11:54:58.817" v="2591" actId="2696"/>
        <pc:sldMkLst>
          <pc:docMk/>
          <pc:sldMk cId="3960687266" sldId="257"/>
        </pc:sldMkLst>
      </pc:sldChg>
      <pc:sldChg chg="del">
        <pc:chgData name="António Pedro Dores" userId="952ced1e-e1ce-4544-98cf-2600b044dd90" providerId="ADAL" clId="{6EA43704-8F55-4870-B402-EF4772A23795}" dt="2020-03-29T11:54:58.789" v="2590" actId="2696"/>
        <pc:sldMkLst>
          <pc:docMk/>
          <pc:sldMk cId="4285825531" sldId="258"/>
        </pc:sldMkLst>
      </pc:sldChg>
      <pc:sldChg chg="addSp modSp mod setBg">
        <pc:chgData name="António Pedro Dores" userId="952ced1e-e1ce-4544-98cf-2600b044dd90" providerId="ADAL" clId="{6EA43704-8F55-4870-B402-EF4772A23795}" dt="2020-03-29T11:49:39.119" v="2403" actId="26606"/>
        <pc:sldMkLst>
          <pc:docMk/>
          <pc:sldMk cId="2110895293" sldId="267"/>
        </pc:sldMkLst>
        <pc:spChg chg="mod">
          <ac:chgData name="António Pedro Dores" userId="952ced1e-e1ce-4544-98cf-2600b044dd90" providerId="ADAL" clId="{6EA43704-8F55-4870-B402-EF4772A23795}" dt="2020-03-29T11:49:39.119" v="2403" actId="26606"/>
          <ac:spMkLst>
            <pc:docMk/>
            <pc:sldMk cId="2110895293" sldId="267"/>
            <ac:spMk id="2" creationId="{86368709-413D-4AB9-99F0-DF29544542E8}"/>
          </ac:spMkLst>
        </pc:spChg>
        <pc:spChg chg="mod">
          <ac:chgData name="António Pedro Dores" userId="952ced1e-e1ce-4544-98cf-2600b044dd90" providerId="ADAL" clId="{6EA43704-8F55-4870-B402-EF4772A23795}" dt="2020-03-29T11:49:39.119" v="2403" actId="26606"/>
          <ac:spMkLst>
            <pc:docMk/>
            <pc:sldMk cId="2110895293" sldId="267"/>
            <ac:spMk id="3" creationId="{4331E1BE-D753-4564-AD31-9CB99006BD6F}"/>
          </ac:spMkLst>
        </pc:spChg>
        <pc:spChg chg="add">
          <ac:chgData name="António Pedro Dores" userId="952ced1e-e1ce-4544-98cf-2600b044dd90" providerId="ADAL" clId="{6EA43704-8F55-4870-B402-EF4772A23795}" dt="2020-03-29T11:49:39.119" v="2403" actId="26606"/>
          <ac:spMkLst>
            <pc:docMk/>
            <pc:sldMk cId="2110895293" sldId="267"/>
            <ac:spMk id="8" creationId="{8D70B121-56F4-4848-B38B-182089D909FA}"/>
          </ac:spMkLst>
        </pc:spChg>
        <pc:cxnChg chg="add">
          <ac:chgData name="António Pedro Dores" userId="952ced1e-e1ce-4544-98cf-2600b044dd90" providerId="ADAL" clId="{6EA43704-8F55-4870-B402-EF4772A23795}" dt="2020-03-29T11:49:39.119" v="2403" actId="26606"/>
          <ac:cxnSpMkLst>
            <pc:docMk/>
            <pc:sldMk cId="2110895293" sldId="267"/>
            <ac:cxnSpMk id="10" creationId="{2D72A2C9-F3CA-4216-8BAD-FA4C970C3C4E}"/>
          </ac:cxnSpMkLst>
        </pc:cxnChg>
      </pc:sldChg>
      <pc:sldChg chg="del">
        <pc:chgData name="António Pedro Dores" userId="952ced1e-e1ce-4544-98cf-2600b044dd90" providerId="ADAL" clId="{6EA43704-8F55-4870-B402-EF4772A23795}" dt="2020-03-29T11:54:58.854" v="2593" actId="2696"/>
        <pc:sldMkLst>
          <pc:docMk/>
          <pc:sldMk cId="1149808829" sldId="396"/>
        </pc:sldMkLst>
      </pc:sldChg>
      <pc:sldChg chg="del">
        <pc:chgData name="António Pedro Dores" userId="952ced1e-e1ce-4544-98cf-2600b044dd90" providerId="ADAL" clId="{6EA43704-8F55-4870-B402-EF4772A23795}" dt="2020-03-29T11:54:58.838" v="2592" actId="2696"/>
        <pc:sldMkLst>
          <pc:docMk/>
          <pc:sldMk cId="2845669979" sldId="397"/>
        </pc:sldMkLst>
      </pc:sldChg>
      <pc:sldChg chg="del">
        <pc:chgData name="António Pedro Dores" userId="952ced1e-e1ce-4544-98cf-2600b044dd90" providerId="ADAL" clId="{6EA43704-8F55-4870-B402-EF4772A23795}" dt="2020-03-29T11:54:58.857" v="2594" actId="2696"/>
        <pc:sldMkLst>
          <pc:docMk/>
          <pc:sldMk cId="3758343125" sldId="398"/>
        </pc:sldMkLst>
      </pc:sldChg>
      <pc:sldChg chg="addSp modSp add mod setBg">
        <pc:chgData name="António Pedro Dores" userId="952ced1e-e1ce-4544-98cf-2600b044dd90" providerId="ADAL" clId="{6EA43704-8F55-4870-B402-EF4772A23795}" dt="2020-03-29T11:49:19.097" v="2402" actId="26606"/>
        <pc:sldMkLst>
          <pc:docMk/>
          <pc:sldMk cId="859129098" sldId="399"/>
        </pc:sldMkLst>
        <pc:spChg chg="mod">
          <ac:chgData name="António Pedro Dores" userId="952ced1e-e1ce-4544-98cf-2600b044dd90" providerId="ADAL" clId="{6EA43704-8F55-4870-B402-EF4772A23795}" dt="2020-03-29T11:49:19.097" v="2402" actId="26606"/>
          <ac:spMkLst>
            <pc:docMk/>
            <pc:sldMk cId="859129098" sldId="399"/>
            <ac:spMk id="2" creationId="{E0C14A1F-A748-4FAF-B757-B95DE56D5823}"/>
          </ac:spMkLst>
        </pc:spChg>
        <pc:spChg chg="mod">
          <ac:chgData name="António Pedro Dores" userId="952ced1e-e1ce-4544-98cf-2600b044dd90" providerId="ADAL" clId="{6EA43704-8F55-4870-B402-EF4772A23795}" dt="2020-03-29T11:49:19.097" v="2402" actId="26606"/>
          <ac:spMkLst>
            <pc:docMk/>
            <pc:sldMk cId="859129098" sldId="399"/>
            <ac:spMk id="3" creationId="{EE98EAA5-67B0-4188-BF01-F63CB6D84280}"/>
          </ac:spMkLst>
        </pc:spChg>
        <pc:spChg chg="add">
          <ac:chgData name="António Pedro Dores" userId="952ced1e-e1ce-4544-98cf-2600b044dd90" providerId="ADAL" clId="{6EA43704-8F55-4870-B402-EF4772A23795}" dt="2020-03-29T11:49:19.097" v="2402" actId="26606"/>
          <ac:spMkLst>
            <pc:docMk/>
            <pc:sldMk cId="859129098" sldId="399"/>
            <ac:spMk id="8" creationId="{8D70B121-56F4-4848-B38B-182089D909FA}"/>
          </ac:spMkLst>
        </pc:spChg>
        <pc:cxnChg chg="add">
          <ac:chgData name="António Pedro Dores" userId="952ced1e-e1ce-4544-98cf-2600b044dd90" providerId="ADAL" clId="{6EA43704-8F55-4870-B402-EF4772A23795}" dt="2020-03-29T11:49:19.097" v="2402" actId="26606"/>
          <ac:cxnSpMkLst>
            <pc:docMk/>
            <pc:sldMk cId="859129098" sldId="399"/>
            <ac:cxnSpMk id="10" creationId="{2D72A2C9-F3CA-4216-8BAD-FA4C970C3C4E}"/>
          </ac:cxnSpMkLst>
        </pc:cxnChg>
      </pc:sldChg>
      <pc:sldChg chg="addSp modSp add mod setBg">
        <pc:chgData name="António Pedro Dores" userId="952ced1e-e1ce-4544-98cf-2600b044dd90" providerId="ADAL" clId="{6EA43704-8F55-4870-B402-EF4772A23795}" dt="2020-03-29T11:49:54.870" v="2404" actId="26606"/>
        <pc:sldMkLst>
          <pc:docMk/>
          <pc:sldMk cId="2858577493" sldId="400"/>
        </pc:sldMkLst>
        <pc:spChg chg="mod">
          <ac:chgData name="António Pedro Dores" userId="952ced1e-e1ce-4544-98cf-2600b044dd90" providerId="ADAL" clId="{6EA43704-8F55-4870-B402-EF4772A23795}" dt="2020-03-29T11:49:54.870" v="2404" actId="26606"/>
          <ac:spMkLst>
            <pc:docMk/>
            <pc:sldMk cId="2858577493" sldId="400"/>
            <ac:spMk id="2" creationId="{DC43EE35-3A54-4B3E-8A6C-559331AF568C}"/>
          </ac:spMkLst>
        </pc:spChg>
        <pc:spChg chg="mod">
          <ac:chgData name="António Pedro Dores" userId="952ced1e-e1ce-4544-98cf-2600b044dd90" providerId="ADAL" clId="{6EA43704-8F55-4870-B402-EF4772A23795}" dt="2020-03-29T11:49:54.870" v="2404" actId="26606"/>
          <ac:spMkLst>
            <pc:docMk/>
            <pc:sldMk cId="2858577493" sldId="400"/>
            <ac:spMk id="3" creationId="{63DD6DEF-0C1C-4C92-90BF-4140CB341441}"/>
          </ac:spMkLst>
        </pc:spChg>
        <pc:spChg chg="add">
          <ac:chgData name="António Pedro Dores" userId="952ced1e-e1ce-4544-98cf-2600b044dd90" providerId="ADAL" clId="{6EA43704-8F55-4870-B402-EF4772A23795}" dt="2020-03-29T11:49:54.870" v="2404" actId="26606"/>
          <ac:spMkLst>
            <pc:docMk/>
            <pc:sldMk cId="2858577493" sldId="400"/>
            <ac:spMk id="8" creationId="{8D70B121-56F4-4848-B38B-182089D909FA}"/>
          </ac:spMkLst>
        </pc:spChg>
        <pc:cxnChg chg="add">
          <ac:chgData name="António Pedro Dores" userId="952ced1e-e1ce-4544-98cf-2600b044dd90" providerId="ADAL" clId="{6EA43704-8F55-4870-B402-EF4772A23795}" dt="2020-03-29T11:49:54.870" v="2404" actId="26606"/>
          <ac:cxnSpMkLst>
            <pc:docMk/>
            <pc:sldMk cId="2858577493" sldId="400"/>
            <ac:cxnSpMk id="10" creationId="{2D72A2C9-F3CA-4216-8BAD-FA4C970C3C4E}"/>
          </ac:cxnSpMkLst>
        </pc:cxnChg>
      </pc:sldChg>
      <pc:sldChg chg="addSp modSp add mod setBg setClrOvrMap">
        <pc:chgData name="António Pedro Dores" userId="952ced1e-e1ce-4544-98cf-2600b044dd90" providerId="ADAL" clId="{6EA43704-8F55-4870-B402-EF4772A23795}" dt="2020-03-29T11:50:13.349" v="2405" actId="26606"/>
        <pc:sldMkLst>
          <pc:docMk/>
          <pc:sldMk cId="1931559233" sldId="401"/>
        </pc:sldMkLst>
        <pc:spChg chg="mod">
          <ac:chgData name="António Pedro Dores" userId="952ced1e-e1ce-4544-98cf-2600b044dd90" providerId="ADAL" clId="{6EA43704-8F55-4870-B402-EF4772A23795}" dt="2020-03-29T11:50:13.349" v="2405" actId="26606"/>
          <ac:spMkLst>
            <pc:docMk/>
            <pc:sldMk cId="1931559233" sldId="401"/>
            <ac:spMk id="2" creationId="{1EA14257-0EF5-4283-9394-624BB226B014}"/>
          </ac:spMkLst>
        </pc:spChg>
        <pc:spChg chg="mod">
          <ac:chgData name="António Pedro Dores" userId="952ced1e-e1ce-4544-98cf-2600b044dd90" providerId="ADAL" clId="{6EA43704-8F55-4870-B402-EF4772A23795}" dt="2020-03-29T11:50:13.349" v="2405" actId="26606"/>
          <ac:spMkLst>
            <pc:docMk/>
            <pc:sldMk cId="1931559233" sldId="401"/>
            <ac:spMk id="3" creationId="{D62E33DA-3F43-4273-AAA2-04BA3A53A7FC}"/>
          </ac:spMkLst>
        </pc:spChg>
        <pc:spChg chg="add">
          <ac:chgData name="António Pedro Dores" userId="952ced1e-e1ce-4544-98cf-2600b044dd90" providerId="ADAL" clId="{6EA43704-8F55-4870-B402-EF4772A23795}" dt="2020-03-29T11:50:13.349" v="2405" actId="26606"/>
          <ac:spMkLst>
            <pc:docMk/>
            <pc:sldMk cId="1931559233" sldId="401"/>
            <ac:spMk id="8" creationId="{87A57295-2710-4920-B99A-4D1FA03A62BD}"/>
          </ac:spMkLst>
        </pc:spChg>
        <pc:spChg chg="add">
          <ac:chgData name="António Pedro Dores" userId="952ced1e-e1ce-4544-98cf-2600b044dd90" providerId="ADAL" clId="{6EA43704-8F55-4870-B402-EF4772A23795}" dt="2020-03-29T11:50:13.349" v="2405" actId="26606"/>
          <ac:spMkLst>
            <pc:docMk/>
            <pc:sldMk cId="1931559233" sldId="401"/>
            <ac:spMk id="10" creationId="{78067929-4D33-4306-9E2F-67C49CDDB5DE}"/>
          </ac:spMkLst>
        </pc:spChg>
        <pc:cxnChg chg="add">
          <ac:chgData name="António Pedro Dores" userId="952ced1e-e1ce-4544-98cf-2600b044dd90" providerId="ADAL" clId="{6EA43704-8F55-4870-B402-EF4772A23795}" dt="2020-03-29T11:50:13.349" v="2405" actId="26606"/>
          <ac:cxnSpMkLst>
            <pc:docMk/>
            <pc:sldMk cId="1931559233" sldId="401"/>
            <ac:cxnSpMk id="12" creationId="{2D72A2C9-F3CA-4216-8BAD-FA4C970C3C4E}"/>
          </ac:cxnSpMkLst>
        </pc:cxnChg>
      </pc:sldChg>
      <pc:sldChg chg="modSp add">
        <pc:chgData name="António Pedro Dores" userId="952ced1e-e1ce-4544-98cf-2600b044dd90" providerId="ADAL" clId="{6EA43704-8F55-4870-B402-EF4772A23795}" dt="2020-03-29T11:54:50.653" v="2589" actId="20577"/>
        <pc:sldMkLst>
          <pc:docMk/>
          <pc:sldMk cId="3114475271" sldId="402"/>
        </pc:sldMkLst>
        <pc:spChg chg="mod">
          <ac:chgData name="António Pedro Dores" userId="952ced1e-e1ce-4544-98cf-2600b044dd90" providerId="ADAL" clId="{6EA43704-8F55-4870-B402-EF4772A23795}" dt="2020-03-29T11:39:14.789" v="2320" actId="122"/>
          <ac:spMkLst>
            <pc:docMk/>
            <pc:sldMk cId="3114475271" sldId="402"/>
            <ac:spMk id="2" creationId="{52C61B49-8912-4E10-8F01-C427916AE45F}"/>
          </ac:spMkLst>
        </pc:spChg>
        <pc:spChg chg="mod">
          <ac:chgData name="António Pedro Dores" userId="952ced1e-e1ce-4544-98cf-2600b044dd90" providerId="ADAL" clId="{6EA43704-8F55-4870-B402-EF4772A23795}" dt="2020-03-29T11:54:50.653" v="2589" actId="20577"/>
          <ac:spMkLst>
            <pc:docMk/>
            <pc:sldMk cId="3114475271" sldId="402"/>
            <ac:spMk id="3" creationId="{2E055D26-BF5A-4F71-93F2-33E2F9264D0A}"/>
          </ac:spMkLst>
        </pc:spChg>
      </pc:sldChg>
      <pc:sldChg chg="addSp modSp add">
        <pc:chgData name="António Pedro Dores" userId="952ced1e-e1ce-4544-98cf-2600b044dd90" providerId="ADAL" clId="{6EA43704-8F55-4870-B402-EF4772A23795}" dt="2020-03-29T11:48:59.734" v="2401" actId="14100"/>
        <pc:sldMkLst>
          <pc:docMk/>
          <pc:sldMk cId="3241739427" sldId="403"/>
        </pc:sldMkLst>
        <pc:picChg chg="add mod">
          <ac:chgData name="António Pedro Dores" userId="952ced1e-e1ce-4544-98cf-2600b044dd90" providerId="ADAL" clId="{6EA43704-8F55-4870-B402-EF4772A23795}" dt="2020-03-29T11:48:59.734" v="2401" actId="14100"/>
          <ac:picMkLst>
            <pc:docMk/>
            <pc:sldMk cId="3241739427" sldId="403"/>
            <ac:picMk id="1026" creationId="{D3F0C2A6-EE43-454D-8794-BA2E3A49A1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F193C-F4F1-4870-A089-836131395966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3B6CC-E6EC-48EB-BCB0-5E32A44F5ED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572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8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20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8EB50-B3EA-4363-8203-47F5C3C5E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9684F5-768C-47D0-853E-C23A7F5D7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544B09-A770-42AA-ADB2-089CD89F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807C000-D8A3-4616-8AD7-8D31A646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523FC8A-2A94-40B9-A6CF-9A0183AD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7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B1C6F-8E28-4A64-9C84-E97A5C11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2F594E9-3BD4-4785-A408-ECAE61BBA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DDA264-8A76-4334-B7F6-6164F591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CCBE01-81BD-445C-A8DC-BD37A53E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F91DB8-DE6D-4B8E-922A-7105FA33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49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37CAB-283D-4316-8453-995B8299C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50E7123-4472-4705-BE73-AB0682883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FF86B7-B8D3-431D-A287-614CBD393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4FE68A-DC32-4EF4-8B24-AA21802B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A9E2686-DECC-49D1-AC6F-BDBE700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567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8F94C-31B5-4477-9623-4AC08805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805A65-41D8-4AF3-A944-F2263FF3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05F7E2-5350-40AB-B068-DF63BF93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573A05-BAB1-4896-B9F4-21DC73AE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9AF016-27F9-4B98-877A-D038C043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58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F2889-A890-46DE-A195-D9D735C7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819BBA1-9ECF-4376-8D8E-E5B0E5B05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0BC635-F872-49FB-BDD1-C33CC41E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558A40-F998-4831-A658-AA24D7AA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5B325D-3337-432E-9BEA-29D92E03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85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8E539-7377-4DB2-81B3-A9235E02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E5FF8C-743B-408D-B549-0659F490F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AD0CF60-FFFF-482E-B0DC-4546AAF73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3BADEE2-8B7B-4B64-B2AA-E20112BC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EC7DB1E-CD58-4A4A-85EE-4938D286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4F0435-1C1B-4697-8BA9-1DC347A2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27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F6EBA-81E1-4264-A31F-BB3416A8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F784100-F059-4B0F-8C03-11C574EA9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DE21ED9-D25D-45DA-B837-62FBF3BB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001EF3F-91CE-4CBB-9E25-4211020A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039AB4A-F40F-47BB-A5E2-FF26B2B9C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E009E7D-845E-4DEB-8CA8-BCC4D605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09F0689-7BA6-4712-885B-FDEE9DC7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C334565-84FE-4F75-AACC-D61419A0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744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4D290-9A84-4032-97C1-5E6EEA37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F04E6E0-77D0-4B62-96CD-0B1FC55B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B36EA7E-A739-4CCF-8156-FFA77499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B55CA1-A617-4A15-A9E3-FC679FE0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29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810A62A-6BAE-4544-BB8C-41FC57BF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B090DFB-D7CE-4287-B4CD-04F0550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3DE96F8-C7FA-4ED1-96D3-D61F074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2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FE52B-9291-4257-8D86-A659B97B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23C8AE-24BD-493F-8571-963BE64D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BD80C2-9F8C-4552-BEDF-62EBB7F93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7304D01-2C77-42DA-86F5-4A52D6C7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8BC035-32E7-4D24-80AB-F8E10903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4E7491D-C2AD-4C14-BBBF-7B14FB76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30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610CB-5325-4A85-BAD5-269B8856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F7B6764-3007-451D-A894-E115ADA3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49D9E0-A497-462C-B42F-E4455115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DD2FF7-48E5-4C75-B902-497C6BF8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595DD9-B7AC-4F14-9013-CF237C6B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424BFD0-A4E3-4D2F-BC70-3A4E9051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561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51C8013-6CF2-46CA-923C-F1D6E559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D6C736-F131-4F2E-8A77-5CA5E4A2C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E4FEB20-917C-4C8C-AC64-1D0BFD5B6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BDAA8F-B685-4954-B89C-30481AA78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C5F9C48-2F1C-4F53-8530-6B5CA800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04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DCD7D-58D8-43E3-9DCB-3D62B0B16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Interaccionismo</a:t>
            </a:r>
            <a:r>
              <a:rPr lang="pt-PT" dirty="0"/>
              <a:t> Simbólico</a:t>
            </a:r>
            <a:br>
              <a:rPr lang="pt-PT" dirty="0"/>
            </a:br>
            <a:r>
              <a:rPr lang="pt-PT" sz="3600" dirty="0"/>
              <a:t>“Definição do self”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3C76B4-C933-4E9E-ADD1-B0C8AEAB2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/>
              <a:t>George H. </a:t>
            </a:r>
            <a:r>
              <a:rPr lang="pt-PT" dirty="0" err="1"/>
              <a:t>Mead</a:t>
            </a:r>
            <a:r>
              <a:rPr lang="pt-PT" dirty="0"/>
              <a:t> presta homenagem a Charles </a:t>
            </a:r>
            <a:r>
              <a:rPr lang="pt-PT" dirty="0" err="1"/>
              <a:t>Cooley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António Pedro Dores, março 2020</a:t>
            </a:r>
          </a:p>
        </p:txBody>
      </p:sp>
    </p:spTree>
    <p:extLst>
      <p:ext uri="{BB962C8B-B14F-4D97-AF65-F5344CB8AC3E}">
        <p14:creationId xmlns:p14="http://schemas.microsoft.com/office/powerpoint/2010/main" val="3018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368709-413D-4AB9-99F0-DF295445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PT">
                <a:solidFill>
                  <a:schemeClr val="accent1"/>
                </a:solidFill>
              </a:rPr>
              <a:t>Self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331E1BE-D753-4564-AD31-9CB99006B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PT" sz="2400"/>
              <a:t>O conceito central desta corrente teórica</a:t>
            </a:r>
          </a:p>
          <a:p>
            <a:r>
              <a:rPr lang="pt-PT" sz="2400" i="1"/>
              <a:t>Self</a:t>
            </a:r>
            <a:r>
              <a:rPr lang="pt-PT" sz="2400"/>
              <a:t> não se traduz porque assume em inglês, ao mesmo tempo, um carácter ao mesmo tempo substantivo e reflexivo que não há equivalente em português</a:t>
            </a:r>
          </a:p>
          <a:p>
            <a:r>
              <a:rPr lang="pt-PT" sz="2400" i="1"/>
              <a:t>Self</a:t>
            </a:r>
            <a:r>
              <a:rPr lang="pt-PT" sz="2400"/>
              <a:t> é parte da consciência, ao mesmo tempo social e individual</a:t>
            </a:r>
          </a:p>
          <a:p>
            <a:r>
              <a:rPr lang="pt-PT" sz="2400" i="1"/>
              <a:t>Self</a:t>
            </a:r>
            <a:r>
              <a:rPr lang="pt-PT" sz="2400"/>
              <a:t> não é herdado: é produzido quotidianamente por todos e cada um, como resultado da sua vida pessoal e da vida social, que não são autónomas entre si</a:t>
            </a:r>
          </a:p>
          <a:p>
            <a:endParaRPr lang="pt-PT" sz="2400"/>
          </a:p>
        </p:txBody>
      </p:sp>
    </p:spTree>
    <p:extLst>
      <p:ext uri="{BB962C8B-B14F-4D97-AF65-F5344CB8AC3E}">
        <p14:creationId xmlns:p14="http://schemas.microsoft.com/office/powerpoint/2010/main" val="211089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C14A1F-A748-4FAF-B757-B95DE56D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PT">
                <a:solidFill>
                  <a:schemeClr val="accent1"/>
                </a:solidFill>
              </a:rPr>
              <a:t>Charles Cooley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E98EAA5-67B0-4188-BF01-F63CB6D84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PT" sz="2400" dirty="0"/>
              <a:t>Clássico da sociologia norte-americana, engenheiro de formação, que não acreditava na ciência aplicada ao social e usava o método da </a:t>
            </a:r>
            <a:r>
              <a:rPr lang="pt-PT" sz="2400" dirty="0" err="1"/>
              <a:t>introspecção</a:t>
            </a:r>
            <a:r>
              <a:rPr lang="pt-PT" sz="2400" dirty="0"/>
              <a:t> </a:t>
            </a:r>
            <a:r>
              <a:rPr lang="pt-PT" sz="2400" dirty="0" err="1"/>
              <a:t>objectiva</a:t>
            </a:r>
            <a:endParaRPr lang="pt-PT" sz="2400" dirty="0"/>
          </a:p>
          <a:p>
            <a:r>
              <a:rPr lang="pt-PT" sz="2400" dirty="0" err="1"/>
              <a:t>Mead</a:t>
            </a:r>
            <a:r>
              <a:rPr lang="pt-PT" sz="2400" dirty="0"/>
              <a:t> ressalta o conceito de </a:t>
            </a:r>
            <a:r>
              <a:rPr lang="pt-PT" sz="2400" i="1" dirty="0" err="1"/>
              <a:t>looking</a:t>
            </a:r>
            <a:r>
              <a:rPr lang="pt-PT" sz="2400" i="1" dirty="0"/>
              <a:t> </a:t>
            </a:r>
            <a:r>
              <a:rPr lang="pt-PT" sz="2400" i="1" dirty="0" err="1"/>
              <a:t>glass</a:t>
            </a:r>
            <a:r>
              <a:rPr lang="pt-PT" sz="2400" i="1" dirty="0"/>
              <a:t> </a:t>
            </a:r>
            <a:r>
              <a:rPr lang="pt-PT" sz="2400" i="1" dirty="0" err="1"/>
              <a:t>miror</a:t>
            </a:r>
            <a:r>
              <a:rPr lang="pt-PT" sz="2400" i="1" dirty="0"/>
              <a:t> </a:t>
            </a:r>
            <a:r>
              <a:rPr lang="pt-PT" sz="2400" dirty="0"/>
              <a:t>(</a:t>
            </a:r>
            <a:r>
              <a:rPr lang="pt-PT" sz="2400"/>
              <a:t>espelho </a:t>
            </a:r>
            <a:r>
              <a:rPr lang="pt-PT" sz="2400" smtClean="0"/>
              <a:t>transparente), </a:t>
            </a:r>
            <a:r>
              <a:rPr lang="pt-PT" sz="2400" dirty="0"/>
              <a:t>uma autoimagem partilhada das comunidades, conforme existem nos EUA, a que quem pertence se associa e defendia, como sua</a:t>
            </a:r>
          </a:p>
          <a:p>
            <a:r>
              <a:rPr lang="pt-PT" sz="2400" dirty="0"/>
              <a:t>Estas imagens eram, ao mesmo tempo, estáveis – caracterizavam cada comunidade e cada pessoa – e em transformação – porque eram comunidades vivas</a:t>
            </a:r>
          </a:p>
        </p:txBody>
      </p:sp>
    </p:spTree>
    <p:extLst>
      <p:ext uri="{BB962C8B-B14F-4D97-AF65-F5344CB8AC3E}">
        <p14:creationId xmlns:p14="http://schemas.microsoft.com/office/powerpoint/2010/main" val="85912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dgets e Tecnologia : Lytro Camera">
            <a:extLst>
              <a:ext uri="{FF2B5EF4-FFF2-40B4-BE49-F238E27FC236}">
                <a16:creationId xmlns:a16="http://schemas.microsoft.com/office/drawing/2014/main" id="{D3F0C2A6-EE43-454D-8794-BA2E3A49A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335" y="1308295"/>
            <a:ext cx="6511518" cy="433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73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43EE35-3A54-4B3E-8A6C-559331AF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PT">
                <a:solidFill>
                  <a:schemeClr val="accent1"/>
                </a:solidFill>
              </a:rPr>
              <a:t>Imaginário material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3DD6DEF-0C1C-4C92-90BF-4140CB341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PT" sz="2400"/>
              <a:t>O estado mental comunitário é resiliente, porque é partilhado por muitos</a:t>
            </a:r>
          </a:p>
          <a:p>
            <a:r>
              <a:rPr lang="pt-PT" sz="2400"/>
              <a:t>Consciência: de si; social; pública (psicológica; </a:t>
            </a:r>
            <a:r>
              <a:rPr lang="pt-PT" sz="2400" i="1"/>
              <a:t>status</a:t>
            </a:r>
            <a:r>
              <a:rPr lang="pt-PT" sz="2400"/>
              <a:t>; política-económica) são níveis da mesma e integrada realidade mental</a:t>
            </a:r>
          </a:p>
          <a:p>
            <a:r>
              <a:rPr lang="pt-PT" sz="2400" i="1"/>
              <a:t>Self</a:t>
            </a:r>
            <a:r>
              <a:rPr lang="pt-PT" sz="2400"/>
              <a:t> e sociedade são dois aspectos da mesma consciência</a:t>
            </a:r>
          </a:p>
          <a:p>
            <a:r>
              <a:rPr lang="pt-PT" sz="2400" i="1"/>
              <a:t>Self</a:t>
            </a:r>
            <a:r>
              <a:rPr lang="pt-PT" sz="2400"/>
              <a:t> é o modo como imaginamos que somos percebidos pelos outros</a:t>
            </a:r>
          </a:p>
          <a:p>
            <a:r>
              <a:rPr lang="pt-PT" sz="2400" i="1"/>
              <a:t>Self</a:t>
            </a:r>
            <a:r>
              <a:rPr lang="pt-PT" sz="2400"/>
              <a:t> liga-se a sentimentos de orgulho ou mortificação, que nos relaciona com as comunidades e a sociedade</a:t>
            </a:r>
          </a:p>
        </p:txBody>
      </p:sp>
    </p:spTree>
    <p:extLst>
      <p:ext uri="{BB962C8B-B14F-4D97-AF65-F5344CB8AC3E}">
        <p14:creationId xmlns:p14="http://schemas.microsoft.com/office/powerpoint/2010/main" val="285857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EA14257-0EF5-4283-9394-624BB226B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pt-PT" i="1">
                <a:solidFill>
                  <a:schemeClr val="bg1"/>
                </a:solidFill>
              </a:rPr>
              <a:t>Self</a:t>
            </a:r>
            <a:r>
              <a:rPr lang="pt-PT">
                <a:solidFill>
                  <a:schemeClr val="bg1"/>
                </a:solidFill>
              </a:rPr>
              <a:t> e sociedade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62E33DA-3F43-4273-AAA2-04BA3A53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pt-PT" sz="2400">
                <a:solidFill>
                  <a:schemeClr val="bg1"/>
                </a:solidFill>
              </a:rPr>
              <a:t>Mente e sociedade são imagens internas e exteriores das pessoas</a:t>
            </a:r>
          </a:p>
          <a:p>
            <a:r>
              <a:rPr lang="pt-PT" sz="2400">
                <a:solidFill>
                  <a:schemeClr val="bg1"/>
                </a:solidFill>
              </a:rPr>
              <a:t>Relacionam-se através das práticas de comunicação entre organismos</a:t>
            </a:r>
          </a:p>
          <a:p>
            <a:r>
              <a:rPr lang="pt-PT" sz="2400">
                <a:solidFill>
                  <a:schemeClr val="bg1"/>
                </a:solidFill>
              </a:rPr>
              <a:t>A mente social é o resultado e palco do trabalho cooperativo, coordenado através do uso de símbolos carregados de sentido comunicável</a:t>
            </a:r>
          </a:p>
          <a:p>
            <a:r>
              <a:rPr lang="pt-PT" sz="2400">
                <a:solidFill>
                  <a:schemeClr val="bg1"/>
                </a:solidFill>
              </a:rPr>
              <a:t> Cada indivíduo, desde criança, o que faz é construir e destruir relações sociais</a:t>
            </a:r>
          </a:p>
          <a:p>
            <a:r>
              <a:rPr lang="pt-PT" sz="2400">
                <a:solidFill>
                  <a:schemeClr val="bg1"/>
                </a:solidFill>
              </a:rPr>
              <a:t>O </a:t>
            </a:r>
            <a:r>
              <a:rPr lang="pt-PT" sz="2400" i="1">
                <a:solidFill>
                  <a:schemeClr val="bg1"/>
                </a:solidFill>
              </a:rPr>
              <a:t>self</a:t>
            </a:r>
            <a:r>
              <a:rPr lang="pt-PT" sz="2400">
                <a:solidFill>
                  <a:schemeClr val="bg1"/>
                </a:solidFill>
              </a:rPr>
              <a:t>, ao contrário dos instintos ou da consciência, é construído e plástico</a:t>
            </a:r>
          </a:p>
        </p:txBody>
      </p:sp>
    </p:spTree>
    <p:extLst>
      <p:ext uri="{BB962C8B-B14F-4D97-AF65-F5344CB8AC3E}">
        <p14:creationId xmlns:p14="http://schemas.microsoft.com/office/powerpoint/2010/main" val="1931559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61B49-8912-4E10-8F01-C427916AE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Pessoa é </a:t>
            </a:r>
            <a:r>
              <a:rPr lang="pt-PT" dirty="0" err="1"/>
              <a:t>aspecto</a:t>
            </a:r>
            <a:r>
              <a:rPr lang="pt-PT" dirty="0"/>
              <a:t> interno da sociedade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E055D26-BF5A-4F71-93F2-33E2F9264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Não há descontinuidade entre os indivíduos e a sociedade</a:t>
            </a:r>
          </a:p>
          <a:p>
            <a:r>
              <a:rPr lang="pt-PT" dirty="0"/>
              <a:t>Para </a:t>
            </a:r>
            <a:r>
              <a:rPr lang="pt-PT" dirty="0" err="1"/>
              <a:t>Mead</a:t>
            </a:r>
            <a:r>
              <a:rPr lang="pt-PT" dirty="0"/>
              <a:t> há que aplicar os métodos da ciência</a:t>
            </a:r>
          </a:p>
          <a:p>
            <a:r>
              <a:rPr lang="pt-PT" dirty="0"/>
              <a:t>Por exemplo, análise da comunicação pode estabelecer um nível de realidade fixo, habitado por </a:t>
            </a:r>
            <a:r>
              <a:rPr lang="pt-PT" i="1" dirty="0"/>
              <a:t>selfs</a:t>
            </a:r>
          </a:p>
          <a:p>
            <a:r>
              <a:rPr lang="pt-PT" dirty="0"/>
              <a:t>O padrão social não funciona apenas para dentro: estabelece as condições de comunicação com estranhos – sociedades democráticas ou não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1447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9" ma:contentTypeDescription="Criar um novo documento." ma:contentTypeScope="" ma:versionID="23d14523ef9879c41111eb4baba7e2db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c0c88fca171300a065eecaca8172bbba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E7D2FD-C888-4573-95EA-5CF07902A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FECE8E-EA2D-4FE4-8FC8-604D20BBD526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7bac7f6d-bb1c-4cf5-8054-70832b4f4be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8a5bfb1-4499-4ff5-bda2-94832a0415b8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BA38A2-D7EC-4D87-9B50-A8A525B1BE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417</Words>
  <Application>Microsoft Office PowerPoint</Application>
  <PresentationFormat>Widescreen</PresentationFormat>
  <Paragraphs>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Interaccionismo Simbólico “Definição do self”</vt:lpstr>
      <vt:lpstr>Self</vt:lpstr>
      <vt:lpstr>Charles Cooley </vt:lpstr>
      <vt:lpstr>PowerPoint Presentation</vt:lpstr>
      <vt:lpstr>Imaginário material</vt:lpstr>
      <vt:lpstr>Self e sociedade</vt:lpstr>
      <vt:lpstr>Pessoa é aspecto interno da sociedade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Interaccionismo Simbólico “Definição do self”</dc:title>
  <dc:creator>António Pedro Dores</dc:creator>
  <cp:lastModifiedBy>Antonio Dores</cp:lastModifiedBy>
  <cp:revision>2</cp:revision>
  <dcterms:created xsi:type="dcterms:W3CDTF">2020-03-29T11:49:19Z</dcterms:created>
  <dcterms:modified xsi:type="dcterms:W3CDTF">2020-04-25T10:04:50Z</dcterms:modified>
</cp:coreProperties>
</file>