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sldIdLst>
    <p:sldId id="256" r:id="rId3"/>
    <p:sldId id="413" r:id="rId4"/>
    <p:sldId id="414" r:id="rId5"/>
    <p:sldId id="415" r:id="rId6"/>
    <p:sldId id="416" r:id="rId7"/>
    <p:sldId id="284" r:id="rId8"/>
    <p:sldId id="397" r:id="rId9"/>
    <p:sldId id="399" r:id="rId10"/>
    <p:sldId id="267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7A250-FD41-438B-8310-5DDEA2F7255D}" v="5" dt="2020-10-06T10:11:12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7" autoAdjust="0"/>
    <p:restoredTop sz="94660"/>
  </p:normalViewPr>
  <p:slideViewPr>
    <p:cSldViewPr>
      <p:cViewPr varScale="1">
        <p:scale>
          <a:sx n="68" d="100"/>
          <a:sy n="68" d="100"/>
        </p:scale>
        <p:origin x="15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5D37A250-FD41-438B-8310-5DDEA2F7255D}"/>
    <pc:docChg chg="custSel delSld modSld">
      <pc:chgData name="António Pedro Dores" userId="952ced1e-e1ce-4544-98cf-2600b044dd90" providerId="ADAL" clId="{5D37A250-FD41-438B-8310-5DDEA2F7255D}" dt="2020-10-10T10:40:19.810" v="61" actId="27636"/>
      <pc:docMkLst>
        <pc:docMk/>
      </pc:docMkLst>
      <pc:sldChg chg="del">
        <pc:chgData name="António Pedro Dores" userId="952ced1e-e1ce-4544-98cf-2600b044dd90" providerId="ADAL" clId="{5D37A250-FD41-438B-8310-5DDEA2F7255D}" dt="2020-10-08T14:17:10.788" v="0" actId="2696"/>
        <pc:sldMkLst>
          <pc:docMk/>
          <pc:sldMk cId="4052681544" sldId="286"/>
        </pc:sldMkLst>
      </pc:sldChg>
      <pc:sldChg chg="del">
        <pc:chgData name="António Pedro Dores" userId="952ced1e-e1ce-4544-98cf-2600b044dd90" providerId="ADAL" clId="{5D37A250-FD41-438B-8310-5DDEA2F7255D}" dt="2020-10-08T14:17:14.139" v="1" actId="2696"/>
        <pc:sldMkLst>
          <pc:docMk/>
          <pc:sldMk cId="3572459012" sldId="398"/>
        </pc:sldMkLst>
      </pc:sldChg>
      <pc:sldChg chg="del">
        <pc:chgData name="António Pedro Dores" userId="952ced1e-e1ce-4544-98cf-2600b044dd90" providerId="ADAL" clId="{5D37A250-FD41-438B-8310-5DDEA2F7255D}" dt="2020-10-08T14:17:56.423" v="13" actId="2696"/>
        <pc:sldMkLst>
          <pc:docMk/>
          <pc:sldMk cId="2766908108" sldId="400"/>
        </pc:sldMkLst>
      </pc:sldChg>
      <pc:sldChg chg="del">
        <pc:chgData name="António Pedro Dores" userId="952ced1e-e1ce-4544-98cf-2600b044dd90" providerId="ADAL" clId="{5D37A250-FD41-438B-8310-5DDEA2F7255D}" dt="2020-10-08T14:17:51.172" v="12" actId="2696"/>
        <pc:sldMkLst>
          <pc:docMk/>
          <pc:sldMk cId="500674364" sldId="401"/>
        </pc:sldMkLst>
      </pc:sldChg>
      <pc:sldChg chg="del">
        <pc:chgData name="António Pedro Dores" userId="952ced1e-e1ce-4544-98cf-2600b044dd90" providerId="ADAL" clId="{5D37A250-FD41-438B-8310-5DDEA2F7255D}" dt="2020-10-08T14:17:48.290" v="11" actId="2696"/>
        <pc:sldMkLst>
          <pc:docMk/>
          <pc:sldMk cId="1730430306" sldId="402"/>
        </pc:sldMkLst>
      </pc:sldChg>
      <pc:sldChg chg="del">
        <pc:chgData name="António Pedro Dores" userId="952ced1e-e1ce-4544-98cf-2600b044dd90" providerId="ADAL" clId="{5D37A250-FD41-438B-8310-5DDEA2F7255D}" dt="2020-10-08T14:17:43.861" v="10" actId="2696"/>
        <pc:sldMkLst>
          <pc:docMk/>
          <pc:sldMk cId="1024365401" sldId="403"/>
        </pc:sldMkLst>
      </pc:sldChg>
      <pc:sldChg chg="del">
        <pc:chgData name="António Pedro Dores" userId="952ced1e-e1ce-4544-98cf-2600b044dd90" providerId="ADAL" clId="{5D37A250-FD41-438B-8310-5DDEA2F7255D}" dt="2020-10-08T14:17:41.376" v="9" actId="2696"/>
        <pc:sldMkLst>
          <pc:docMk/>
          <pc:sldMk cId="2723903842" sldId="404"/>
        </pc:sldMkLst>
      </pc:sldChg>
      <pc:sldChg chg="del">
        <pc:chgData name="António Pedro Dores" userId="952ced1e-e1ce-4544-98cf-2600b044dd90" providerId="ADAL" clId="{5D37A250-FD41-438B-8310-5DDEA2F7255D}" dt="2020-10-08T14:17:38.269" v="8" actId="2696"/>
        <pc:sldMkLst>
          <pc:docMk/>
          <pc:sldMk cId="106728813" sldId="405"/>
        </pc:sldMkLst>
      </pc:sldChg>
      <pc:sldChg chg="del">
        <pc:chgData name="António Pedro Dores" userId="952ced1e-e1ce-4544-98cf-2600b044dd90" providerId="ADAL" clId="{5D37A250-FD41-438B-8310-5DDEA2F7255D}" dt="2020-10-08T14:17:35.109" v="7" actId="2696"/>
        <pc:sldMkLst>
          <pc:docMk/>
          <pc:sldMk cId="604963295" sldId="406"/>
        </pc:sldMkLst>
      </pc:sldChg>
      <pc:sldChg chg="del">
        <pc:chgData name="António Pedro Dores" userId="952ced1e-e1ce-4544-98cf-2600b044dd90" providerId="ADAL" clId="{5D37A250-FD41-438B-8310-5DDEA2F7255D}" dt="2020-10-08T14:17:30.381" v="6" actId="2696"/>
        <pc:sldMkLst>
          <pc:docMk/>
          <pc:sldMk cId="1477294572" sldId="407"/>
        </pc:sldMkLst>
      </pc:sldChg>
      <pc:sldChg chg="del">
        <pc:chgData name="António Pedro Dores" userId="952ced1e-e1ce-4544-98cf-2600b044dd90" providerId="ADAL" clId="{5D37A250-FD41-438B-8310-5DDEA2F7255D}" dt="2020-10-08T14:17:30.377" v="5" actId="2696"/>
        <pc:sldMkLst>
          <pc:docMk/>
          <pc:sldMk cId="649410539" sldId="408"/>
        </pc:sldMkLst>
      </pc:sldChg>
      <pc:sldChg chg="del">
        <pc:chgData name="António Pedro Dores" userId="952ced1e-e1ce-4544-98cf-2600b044dd90" providerId="ADAL" clId="{5D37A250-FD41-438B-8310-5DDEA2F7255D}" dt="2020-10-08T14:17:30.325" v="4" actId="2696"/>
        <pc:sldMkLst>
          <pc:docMk/>
          <pc:sldMk cId="202081487" sldId="409"/>
        </pc:sldMkLst>
      </pc:sldChg>
      <pc:sldChg chg="del">
        <pc:chgData name="António Pedro Dores" userId="952ced1e-e1ce-4544-98cf-2600b044dd90" providerId="ADAL" clId="{5D37A250-FD41-438B-8310-5DDEA2F7255D}" dt="2020-10-08T14:17:21.393" v="2" actId="2696"/>
        <pc:sldMkLst>
          <pc:docMk/>
          <pc:sldMk cId="183553972" sldId="410"/>
        </pc:sldMkLst>
      </pc:sldChg>
      <pc:sldChg chg="del">
        <pc:chgData name="António Pedro Dores" userId="952ced1e-e1ce-4544-98cf-2600b044dd90" providerId="ADAL" clId="{5D37A250-FD41-438B-8310-5DDEA2F7255D}" dt="2020-10-08T14:17:21.411" v="3" actId="2696"/>
        <pc:sldMkLst>
          <pc:docMk/>
          <pc:sldMk cId="2210011468" sldId="412"/>
        </pc:sldMkLst>
      </pc:sldChg>
      <pc:sldChg chg="modSp">
        <pc:chgData name="António Pedro Dores" userId="952ced1e-e1ce-4544-98cf-2600b044dd90" providerId="ADAL" clId="{5D37A250-FD41-438B-8310-5DDEA2F7255D}" dt="2020-10-10T10:40:19.810" v="61" actId="27636"/>
        <pc:sldMkLst>
          <pc:docMk/>
          <pc:sldMk cId="1362779880" sldId="414"/>
        </pc:sldMkLst>
        <pc:spChg chg="mod">
          <ac:chgData name="António Pedro Dores" userId="952ced1e-e1ce-4544-98cf-2600b044dd90" providerId="ADAL" clId="{5D37A250-FD41-438B-8310-5DDEA2F7255D}" dt="2020-10-10T10:40:19.810" v="61" actId="27636"/>
          <ac:spMkLst>
            <pc:docMk/>
            <pc:sldMk cId="1362779880" sldId="414"/>
            <ac:spMk id="3" creationId="{273E3472-7554-401B-946D-514A8479179E}"/>
          </ac:spMkLst>
        </pc:spChg>
      </pc:sldChg>
      <pc:sldChg chg="modSp">
        <pc:chgData name="António Pedro Dores" userId="952ced1e-e1ce-4544-98cf-2600b044dd90" providerId="ADAL" clId="{5D37A250-FD41-438B-8310-5DDEA2F7255D}" dt="2020-10-08T14:18:19.110" v="14" actId="1076"/>
        <pc:sldMkLst>
          <pc:docMk/>
          <pc:sldMk cId="256580936" sldId="416"/>
        </pc:sldMkLst>
        <pc:picChg chg="mod">
          <ac:chgData name="António Pedro Dores" userId="952ced1e-e1ce-4544-98cf-2600b044dd90" providerId="ADAL" clId="{5D37A250-FD41-438B-8310-5DDEA2F7255D}" dt="2020-10-08T14:18:19.110" v="14" actId="1076"/>
          <ac:picMkLst>
            <pc:docMk/>
            <pc:sldMk cId="256580936" sldId="416"/>
            <ac:picMk id="3" creationId="{1431D015-113C-4EFB-A644-6FFD4CFD4E29}"/>
          </ac:picMkLst>
        </pc:picChg>
      </pc:sldChg>
    </pc:docChg>
  </pc:docChgLst>
  <pc:docChgLst>
    <pc:chgData name="António Pedro Dores" userId="952ced1e-e1ce-4544-98cf-2600b044dd90" providerId="ADAL" clId="{321B54E7-C8C7-4EFB-9427-DA1EFCE9AC97}"/>
    <pc:docChg chg="custSel addSld modSld">
      <pc:chgData name="António Pedro Dores" userId="952ced1e-e1ce-4544-98cf-2600b044dd90" providerId="ADAL" clId="{321B54E7-C8C7-4EFB-9427-DA1EFCE9AC97}" dt="2020-10-06T10:10:56.557" v="1117" actId="20577"/>
      <pc:docMkLst>
        <pc:docMk/>
      </pc:docMkLst>
      <pc:sldChg chg="modSp">
        <pc:chgData name="António Pedro Dores" userId="952ced1e-e1ce-4544-98cf-2600b044dd90" providerId="ADAL" clId="{321B54E7-C8C7-4EFB-9427-DA1EFCE9AC97}" dt="2020-10-06T10:00:08.332" v="59" actId="20577"/>
        <pc:sldMkLst>
          <pc:docMk/>
          <pc:sldMk cId="0" sldId="256"/>
        </pc:sldMkLst>
        <pc:spChg chg="mod">
          <ac:chgData name="António Pedro Dores" userId="952ced1e-e1ce-4544-98cf-2600b044dd90" providerId="ADAL" clId="{321B54E7-C8C7-4EFB-9427-DA1EFCE9AC97}" dt="2020-10-06T09:59:28.267" v="52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321B54E7-C8C7-4EFB-9427-DA1EFCE9AC97}" dt="2020-10-06T10:00:08.332" v="59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add">
        <pc:chgData name="António Pedro Dores" userId="952ced1e-e1ce-4544-98cf-2600b044dd90" providerId="ADAL" clId="{321B54E7-C8C7-4EFB-9427-DA1EFCE9AC97}" dt="2020-10-06T10:02:30.843" v="368" actId="20577"/>
        <pc:sldMkLst>
          <pc:docMk/>
          <pc:sldMk cId="1673346414" sldId="413"/>
        </pc:sldMkLst>
        <pc:spChg chg="mod">
          <ac:chgData name="António Pedro Dores" userId="952ced1e-e1ce-4544-98cf-2600b044dd90" providerId="ADAL" clId="{321B54E7-C8C7-4EFB-9427-DA1EFCE9AC97}" dt="2020-10-06T10:01:07.434" v="101" actId="20577"/>
          <ac:spMkLst>
            <pc:docMk/>
            <pc:sldMk cId="1673346414" sldId="413"/>
            <ac:spMk id="2" creationId="{4079A8FE-A31B-46BB-B0E6-020727ECAC9F}"/>
          </ac:spMkLst>
        </pc:spChg>
        <pc:spChg chg="mod">
          <ac:chgData name="António Pedro Dores" userId="952ced1e-e1ce-4544-98cf-2600b044dd90" providerId="ADAL" clId="{321B54E7-C8C7-4EFB-9427-DA1EFCE9AC97}" dt="2020-10-06T10:02:30.843" v="368" actId="20577"/>
          <ac:spMkLst>
            <pc:docMk/>
            <pc:sldMk cId="1673346414" sldId="413"/>
            <ac:spMk id="3" creationId="{DBDFBEED-A363-4A90-8F71-8E1B856ED8F5}"/>
          </ac:spMkLst>
        </pc:spChg>
      </pc:sldChg>
      <pc:sldChg chg="modSp add">
        <pc:chgData name="António Pedro Dores" userId="952ced1e-e1ce-4544-98cf-2600b044dd90" providerId="ADAL" clId="{321B54E7-C8C7-4EFB-9427-DA1EFCE9AC97}" dt="2020-10-06T10:07:16.877" v="744" actId="20577"/>
        <pc:sldMkLst>
          <pc:docMk/>
          <pc:sldMk cId="1362779880" sldId="414"/>
        </pc:sldMkLst>
        <pc:spChg chg="mod">
          <ac:chgData name="António Pedro Dores" userId="952ced1e-e1ce-4544-98cf-2600b044dd90" providerId="ADAL" clId="{321B54E7-C8C7-4EFB-9427-DA1EFCE9AC97}" dt="2020-10-06T10:07:16.877" v="744" actId="20577"/>
          <ac:spMkLst>
            <pc:docMk/>
            <pc:sldMk cId="1362779880" sldId="414"/>
            <ac:spMk id="2" creationId="{437D0E40-6C35-4084-819E-99E6985A1A7F}"/>
          </ac:spMkLst>
        </pc:spChg>
        <pc:spChg chg="mod">
          <ac:chgData name="António Pedro Dores" userId="952ced1e-e1ce-4544-98cf-2600b044dd90" providerId="ADAL" clId="{321B54E7-C8C7-4EFB-9427-DA1EFCE9AC97}" dt="2020-10-06T10:06:10.909" v="720" actId="6549"/>
          <ac:spMkLst>
            <pc:docMk/>
            <pc:sldMk cId="1362779880" sldId="414"/>
            <ac:spMk id="3" creationId="{273E3472-7554-401B-946D-514A8479179E}"/>
          </ac:spMkLst>
        </pc:spChg>
      </pc:sldChg>
      <pc:sldChg chg="modSp add">
        <pc:chgData name="António Pedro Dores" userId="952ced1e-e1ce-4544-98cf-2600b044dd90" providerId="ADAL" clId="{321B54E7-C8C7-4EFB-9427-DA1EFCE9AC97}" dt="2020-10-06T10:10:56.557" v="1117" actId="20577"/>
        <pc:sldMkLst>
          <pc:docMk/>
          <pc:sldMk cId="1942790832" sldId="415"/>
        </pc:sldMkLst>
        <pc:spChg chg="mod">
          <ac:chgData name="António Pedro Dores" userId="952ced1e-e1ce-4544-98cf-2600b044dd90" providerId="ADAL" clId="{321B54E7-C8C7-4EFB-9427-DA1EFCE9AC97}" dt="2020-10-06T10:08:13.086" v="780" actId="20577"/>
          <ac:spMkLst>
            <pc:docMk/>
            <pc:sldMk cId="1942790832" sldId="415"/>
            <ac:spMk id="2" creationId="{2899F011-EBB7-47D6-B82A-80F89D43D3BC}"/>
          </ac:spMkLst>
        </pc:spChg>
        <pc:spChg chg="mod">
          <ac:chgData name="António Pedro Dores" userId="952ced1e-e1ce-4544-98cf-2600b044dd90" providerId="ADAL" clId="{321B54E7-C8C7-4EFB-9427-DA1EFCE9AC97}" dt="2020-10-06T10:10:56.557" v="1117" actId="20577"/>
          <ac:spMkLst>
            <pc:docMk/>
            <pc:sldMk cId="1942790832" sldId="415"/>
            <ac:spMk id="3" creationId="{29AF5F27-E938-4086-AEBB-B5F20C9BFFE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9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Questionar a esperança na ciência e na escola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2200" dirty="0"/>
          </a:p>
          <a:p>
            <a:pPr algn="l"/>
            <a:r>
              <a:rPr lang="pt-PT" sz="2200" dirty="0"/>
              <a:t>II Congresso Internacional de Direitos Humanos</a:t>
            </a:r>
          </a:p>
          <a:p>
            <a:pPr algn="l"/>
            <a:r>
              <a:rPr lang="pt-PT" sz="2200" dirty="0"/>
              <a:t>Tema: Direito à saúde | De 15 a 17 de outubro de 2020</a:t>
            </a:r>
          </a:p>
          <a:p>
            <a:pPr algn="l"/>
            <a:r>
              <a:rPr lang="en-US" sz="2200" dirty="0"/>
              <a:t>António Pedro Dores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9A8FE-A31B-46BB-B0E6-020727EC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Porque não há prevenção contra vírus?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BDFBEED-A363-4A90-8F71-8E1B856ED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Porque não há prevenção contra a miséria?</a:t>
            </a:r>
          </a:p>
          <a:p>
            <a:r>
              <a:rPr lang="pt-PT" dirty="0"/>
              <a:t>Porque não há prevenção contra a discriminação?</a:t>
            </a:r>
          </a:p>
          <a:p>
            <a:r>
              <a:rPr lang="pt-PT" dirty="0"/>
              <a:t>Porque não há prevenção contra o crime?</a:t>
            </a:r>
          </a:p>
          <a:p>
            <a:r>
              <a:rPr lang="pt-PT" dirty="0"/>
              <a:t>Porque não há prevenção contra a doença mental?</a:t>
            </a:r>
          </a:p>
          <a:p>
            <a:r>
              <a:rPr lang="pt-PT" dirty="0"/>
              <a:t>Porque não há prevenção contra o racismo?</a:t>
            </a:r>
          </a:p>
          <a:p>
            <a:r>
              <a:rPr lang="pt-PT" dirty="0"/>
              <a:t>Porque não há prevenção contra a guerra? </a:t>
            </a:r>
          </a:p>
        </p:txBody>
      </p:sp>
    </p:spTree>
    <p:extLst>
      <p:ext uri="{BB962C8B-B14F-4D97-AF65-F5344CB8AC3E}">
        <p14:creationId xmlns:p14="http://schemas.microsoft.com/office/powerpoint/2010/main" val="167334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D0E40-6C35-4084-819E-99E6985A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Porque a prevenção é mais barata!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3E3472-7554-401B-946D-514A847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A prevenção é mais barata, mas</a:t>
            </a:r>
          </a:p>
          <a:p>
            <a:pPr marL="514350" indent="-514350">
              <a:buAutoNum type="alphaLcParenR"/>
            </a:pPr>
            <a:r>
              <a:rPr lang="pt-PT" dirty="0"/>
              <a:t>Não ajuda a fazer crescer a economia</a:t>
            </a:r>
          </a:p>
          <a:p>
            <a:pPr marL="514350" indent="-514350">
              <a:buAutoNum type="alphaLcParenR"/>
            </a:pPr>
            <a:r>
              <a:rPr lang="pt-PT" dirty="0"/>
              <a:t>Dificulta a organização da concorrência</a:t>
            </a:r>
          </a:p>
          <a:p>
            <a:pPr marL="514350" indent="-514350">
              <a:buAutoNum type="alphaLcParenR"/>
            </a:pPr>
            <a:r>
              <a:rPr lang="pt-PT" dirty="0"/>
              <a:t>Torna a vida mais estável e menos arriscada</a:t>
            </a:r>
          </a:p>
          <a:p>
            <a:pPr marL="514350" indent="-514350">
              <a:buAutoNum type="alphaLcParenR"/>
            </a:pPr>
            <a:r>
              <a:rPr lang="pt-PT" dirty="0"/>
              <a:t>Denuncia os efeitos nefastos do trabalho na saúde</a:t>
            </a:r>
          </a:p>
          <a:p>
            <a:pPr marL="514350" indent="-514350">
              <a:buAutoNum type="alphaLcParenR"/>
            </a:pPr>
            <a:r>
              <a:rPr lang="pt-PT" dirty="0"/>
              <a:t>Aumenta os custos dos salários para prevenir a miséria</a:t>
            </a:r>
          </a:p>
          <a:p>
            <a:pPr marL="514350" indent="-514350">
              <a:buAutoNum type="alphaLcParenR"/>
            </a:pPr>
            <a:r>
              <a:rPr lang="pt-PT" dirty="0"/>
              <a:t>Valoriza os trabalhos de cuidados e desvaloriza os lucros de exploração</a:t>
            </a:r>
          </a:p>
        </p:txBody>
      </p:sp>
    </p:spTree>
    <p:extLst>
      <p:ext uri="{BB962C8B-B14F-4D97-AF65-F5344CB8AC3E}">
        <p14:creationId xmlns:p14="http://schemas.microsoft.com/office/powerpoint/2010/main" val="136277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9F011-EBB7-47D6-B82A-80F89D43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Porque é que isto não é ensinado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9AF5F27-E938-4086-AEBB-B5F20C9BF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As escolas fazem da política um assunto próprio das elites e tabu para os outros</a:t>
            </a:r>
          </a:p>
          <a:p>
            <a:r>
              <a:rPr lang="pt-PT" dirty="0"/>
              <a:t>As escolas dividem as disciplinas como se fossem independentes umas das outras</a:t>
            </a:r>
          </a:p>
          <a:p>
            <a:r>
              <a:rPr lang="pt-PT" dirty="0"/>
              <a:t>As escolas separam a pessoa que somos do individuo útil para as elites que devemos ser</a:t>
            </a:r>
          </a:p>
          <a:p>
            <a:r>
              <a:rPr lang="pt-PT" dirty="0"/>
              <a:t>As escolas e as famílias sabem que sem profissão somos usados como lixo humano</a:t>
            </a:r>
          </a:p>
        </p:txBody>
      </p:sp>
    </p:spTree>
    <p:extLst>
      <p:ext uri="{BB962C8B-B14F-4D97-AF65-F5344CB8AC3E}">
        <p14:creationId xmlns:p14="http://schemas.microsoft.com/office/powerpoint/2010/main" val="194279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6C0D4-74F5-4454-B5F7-E5C228C9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Sociedades centradas no inimigo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31D015-113C-4EFB-A644-6FFD4CFD4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13" y="1185524"/>
            <a:ext cx="5287174" cy="567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 que servem as punições?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3A57C56-01D7-424A-9BBD-FD941CF27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765673"/>
              </p:ext>
            </p:extLst>
          </p:nvPr>
        </p:nvGraphicFramePr>
        <p:xfrm>
          <a:off x="1043608" y="1386304"/>
          <a:ext cx="6708576" cy="492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288">
                  <a:extLst>
                    <a:ext uri="{9D8B030D-6E8A-4147-A177-3AD203B41FA5}">
                      <a16:colId xmlns:a16="http://schemas.microsoft.com/office/drawing/2014/main" val="2159586026"/>
                    </a:ext>
                  </a:extLst>
                </a:gridCol>
                <a:gridCol w="3354288">
                  <a:extLst>
                    <a:ext uri="{9D8B030D-6E8A-4147-A177-3AD203B41FA5}">
                      <a16:colId xmlns:a16="http://schemas.microsoft.com/office/drawing/2014/main" val="1227931628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Promessas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Métodos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4483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Paraísos na Terra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4624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Religião humanista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88054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Liberdade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República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88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Igualdade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Estado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4788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Saúde?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Confinamento?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06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80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AB2804-61A7-4AE8-A13C-2707C1AF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26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/>
              <a:t>História é banida para não se perceber que as promessas modernas falharam nos séculos (décadas) passados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23A57C56-01D7-424A-9BBD-FD941CF27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9306"/>
              </p:ext>
            </p:extLst>
          </p:nvPr>
        </p:nvGraphicFramePr>
        <p:xfrm>
          <a:off x="827584" y="2132856"/>
          <a:ext cx="6984776" cy="410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159586026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1227931628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Promessas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Métodos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04483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Paraísos na Terra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Férias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94624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Religião humanista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Elites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88054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Liberdade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Voto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88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Igualdade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Anedota orwelliana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47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436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8B341-B595-4DFA-8253-B460A74C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que poderá ser a democracia?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D6E81E44-F76B-4A6A-80D6-42048134F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627467"/>
              </p:ext>
            </p:extLst>
          </p:nvPr>
        </p:nvGraphicFramePr>
        <p:xfrm>
          <a:off x="1187624" y="2204864"/>
          <a:ext cx="669674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>
                  <a:extLst>
                    <a:ext uri="{9D8B030D-6E8A-4147-A177-3AD203B41FA5}">
                      <a16:colId xmlns:a16="http://schemas.microsoft.com/office/drawing/2014/main" val="1290874287"/>
                    </a:ext>
                  </a:extLst>
                </a:gridCol>
                <a:gridCol w="3348372">
                  <a:extLst>
                    <a:ext uri="{9D8B030D-6E8A-4147-A177-3AD203B41FA5}">
                      <a16:colId xmlns:a16="http://schemas.microsoft.com/office/drawing/2014/main" val="4016892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err="1"/>
                        <a:t>Actual</a:t>
                      </a:r>
                      <a:endParaRPr lang="pt-P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promissora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272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Fé no império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respeito pela natureza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64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Humanismo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abolicionismo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1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Punição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compreensão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81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 centrípeta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/>
                        <a:t>ciência centrífuga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2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9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pt-PT"/>
              <a:t>Fim</a:t>
            </a:r>
          </a:p>
        </p:txBody>
      </p:sp>
      <p:pic>
        <p:nvPicPr>
          <p:cNvPr id="3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624DB203-C710-472D-BC41-E5271A3BF7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1" r="3" b="21177"/>
          <a:stretch/>
        </p:blipFill>
        <p:spPr>
          <a:xfrm>
            <a:off x="429776" y="1196752"/>
            <a:ext cx="4038600" cy="4680520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António Pedro Dores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Observatório Europeu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PT" sz="2400" dirty="0"/>
              <a:t>das Prisões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/>
              <a:t>Blog:</a:t>
            </a: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pt-PT" sz="2200" dirty="0"/>
              <a:t>libertacao.hypotheses.org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  <a:p>
            <a:pPr>
              <a:lnSpc>
                <a:spcPct val="90000"/>
              </a:lnSpc>
              <a:buFontTx/>
              <a:buNone/>
            </a:pPr>
            <a:endParaRPr lang="pt-PT" sz="22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312</Words>
  <Application>Microsoft Office PowerPoint</Application>
  <PresentationFormat>Apresentação no Ecrã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do Office</vt:lpstr>
      <vt:lpstr>1_Modelo de apresentação predefinido</vt:lpstr>
      <vt:lpstr>Questionar a esperança na ciência e na escola</vt:lpstr>
      <vt:lpstr>Porque não há prevenção contra vírus?</vt:lpstr>
      <vt:lpstr>Porque a prevenção é mais barata!</vt:lpstr>
      <vt:lpstr>Porque é que isto não é ensinado</vt:lpstr>
      <vt:lpstr>Sociedades centradas no inimigo</vt:lpstr>
      <vt:lpstr>Para que servem as punições?</vt:lpstr>
      <vt:lpstr>História é banida para não se perceber que as promessas modernas falharam nos séculos (décadas) passados</vt:lpstr>
      <vt:lpstr>O que poderá ser a democracia?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experiência do Observatório Europeu das Prisões</dc:title>
  <dc:creator>António Pedro Dores</dc:creator>
  <cp:lastModifiedBy>António Pedro Dores</cp:lastModifiedBy>
  <cp:revision>1</cp:revision>
  <dcterms:created xsi:type="dcterms:W3CDTF">2020-10-06T08:50:43Z</dcterms:created>
  <dcterms:modified xsi:type="dcterms:W3CDTF">2020-10-10T10:40:30Z</dcterms:modified>
</cp:coreProperties>
</file>