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1" r:id="rId2"/>
    <p:sldId id="387" r:id="rId3"/>
    <p:sldId id="388" r:id="rId4"/>
    <p:sldId id="390" r:id="rId5"/>
    <p:sldId id="391" r:id="rId6"/>
    <p:sldId id="395" r:id="rId7"/>
    <p:sldId id="393" r:id="rId8"/>
    <p:sldId id="394" r:id="rId9"/>
    <p:sldId id="392" r:id="rId10"/>
    <p:sldId id="311" r:id="rId1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o Martins" initials="NM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4" d="100"/>
          <a:sy n="74" d="100"/>
        </p:scale>
        <p:origin x="-9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750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10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7848" y="1628800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err="1" smtClean="0"/>
              <a:t>Actualizar</a:t>
            </a:r>
            <a:r>
              <a:rPr lang="pt-PT" dirty="0" smtClean="0"/>
              <a:t> as ciências sociais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 </a:t>
            </a:r>
          </a:p>
          <a:p>
            <a:r>
              <a:rPr lang="en-GB" dirty="0" err="1" smtClean="0"/>
              <a:t>Outubro</a:t>
            </a:r>
            <a:r>
              <a:rPr lang="en-GB" dirty="0" smtClean="0"/>
              <a:t> de </a:t>
            </a:r>
            <a:r>
              <a:rPr lang="pt-PT" dirty="0" smtClean="0"/>
              <a:t>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8000" dirty="0" smtClean="0"/>
              <a:t>FIM</a:t>
            </a:r>
            <a:endParaRPr lang="en-GB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perspectiva</a:t>
            </a:r>
            <a:r>
              <a:rPr lang="en-GB" dirty="0" smtClean="0"/>
              <a:t> da </a:t>
            </a:r>
            <a:r>
              <a:rPr lang="en-GB" dirty="0" err="1" smtClean="0"/>
              <a:t>evolução</a:t>
            </a:r>
            <a:endParaRPr lang="en-GB" dirty="0"/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932040" y="2707641"/>
            <a:ext cx="3895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Quem</a:t>
            </a:r>
            <a:r>
              <a:rPr lang="en-GB" sz="3200" dirty="0" smtClean="0"/>
              <a:t> é </a:t>
            </a:r>
            <a:r>
              <a:rPr lang="en-GB" sz="3200" dirty="0" err="1" smtClean="0"/>
              <a:t>mais</a:t>
            </a:r>
            <a:r>
              <a:rPr lang="en-GB" sz="3200" dirty="0" smtClean="0"/>
              <a:t> forte? </a:t>
            </a:r>
          </a:p>
        </p:txBody>
      </p:sp>
    </p:spTree>
    <p:extLst>
      <p:ext uri="{BB962C8B-B14F-4D97-AF65-F5344CB8AC3E}">
        <p14:creationId xmlns:p14="http://schemas.microsoft.com/office/powerpoint/2010/main" val="27335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Comunidade científica?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No CIES há lugar para discussões sobre a ciência que fazemos? </a:t>
            </a:r>
            <a:endParaRPr lang="pt-PT" dirty="0" smtClean="0"/>
          </a:p>
          <a:p>
            <a:r>
              <a:rPr lang="pt-PT" dirty="0" smtClean="0"/>
              <a:t>Este </a:t>
            </a:r>
            <a:r>
              <a:rPr lang="pt-PT" dirty="0"/>
              <a:t>seminário podem ser uma oportunidade para mudar de </a:t>
            </a:r>
            <a:r>
              <a:rPr lang="pt-PT" dirty="0" smtClean="0"/>
              <a:t>hábitos?</a:t>
            </a:r>
          </a:p>
          <a:p>
            <a:r>
              <a:rPr lang="pt-PT" dirty="0" smtClean="0"/>
              <a:t>Denunciar a teoria social concorrencial</a:t>
            </a:r>
          </a:p>
          <a:p>
            <a:pPr marL="0" indent="0" algn="ctr">
              <a:buNone/>
            </a:pPr>
            <a:r>
              <a:rPr lang="pt-PT" dirty="0" smtClean="0"/>
              <a:t>Abrir as ciências sociais (</a:t>
            </a:r>
            <a:r>
              <a:rPr lang="pt-PT" dirty="0" err="1" smtClean="0"/>
              <a:t>Wallerstein</a:t>
            </a:r>
            <a:r>
              <a:rPr lang="pt-PT" dirty="0" smtClean="0"/>
              <a:t>); </a:t>
            </a:r>
          </a:p>
          <a:p>
            <a:pPr marL="0" indent="0" algn="ctr">
              <a:buNone/>
            </a:pPr>
            <a:r>
              <a:rPr lang="pt-PT" dirty="0" smtClean="0"/>
              <a:t>sociologia pública (</a:t>
            </a:r>
            <a:r>
              <a:rPr lang="pt-PT" dirty="0" err="1" smtClean="0"/>
              <a:t>Burawoy</a:t>
            </a:r>
            <a:r>
              <a:rPr lang="pt-PT" dirty="0" smtClean="0"/>
              <a:t>); </a:t>
            </a:r>
          </a:p>
          <a:p>
            <a:pPr marL="0" indent="0" algn="ctr">
              <a:buNone/>
            </a:pPr>
            <a:r>
              <a:rPr lang="pt-PT" dirty="0" smtClean="0"/>
              <a:t>subverter as práticas (</a:t>
            </a:r>
            <a:r>
              <a:rPr lang="pt-PT" dirty="0" err="1" smtClean="0"/>
              <a:t>Harvey</a:t>
            </a:r>
            <a:r>
              <a:rPr lang="pt-PT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379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Sociedade corporativa </a:t>
            </a:r>
            <a:r>
              <a:rPr lang="pt-PT" dirty="0" err="1" smtClean="0"/>
              <a:t>coersiva</a:t>
            </a:r>
            <a:endParaRPr lang="pt-PT" dirty="0"/>
          </a:p>
        </p:txBody>
      </p:sp>
      <p:pic>
        <p:nvPicPr>
          <p:cNvPr id="1026" name="Picture 2" descr="Resultado de imagem para tempest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39089"/>
            <a:ext cx="2592288" cy="206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e1.mm.bing.net/th?&amp;id=OIP.M2273807b1e1fb3ae641321727bcc31cco0&amp;w=300&amp;h=20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34" y="1882643"/>
            <a:ext cx="3657726" cy="243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267744" y="472514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/>
              <a:t>Durkheim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325019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GB" dirty="0" err="1" smtClean="0"/>
              <a:t>Sociedade</a:t>
            </a:r>
            <a:r>
              <a:rPr lang="en-GB" dirty="0" smtClean="0"/>
              <a:t> liberal virtual</a:t>
            </a:r>
            <a:endParaRPr lang="en-GB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895567"/>
            <a:ext cx="2376264" cy="2339284"/>
          </a:xfrm>
          <a:prstGeom prst="rect">
            <a:avLst/>
          </a:prstGeom>
          <a:noFill/>
        </p:spPr>
      </p:pic>
      <p:pic>
        <p:nvPicPr>
          <p:cNvPr id="2052" name="Picture 4" descr="http://tse1.mm.bing.net/th?&amp;id=OIP.Mbe7d3816d50b054146a1bba991f5ec4ao0&amp;w=300&amp;h=209&amp;c=0&amp;pid=1.9&amp;rs=0&amp;p=0&amp;r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382208"/>
            <a:ext cx="2857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75656" y="5085184"/>
            <a:ext cx="1384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Weber</a:t>
            </a:r>
            <a:endParaRPr lang="pt-PT" sz="3200" dirty="0"/>
          </a:p>
        </p:txBody>
      </p:sp>
      <p:pic>
        <p:nvPicPr>
          <p:cNvPr id="2054" name="Picture 6" descr="http://tse1.mm.bing.net/th?&amp;id=OIP.Md004b0a769f1d1a64715ebad4ff675f5o0&amp;w=222&amp;h=147&amp;c=0&amp;pid=1.9&amp;rs=0&amp;p=0&amp;r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14" y="1772816"/>
            <a:ext cx="5132334" cy="341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6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685" y="-18256"/>
            <a:ext cx="8229600" cy="1143000"/>
          </a:xfrm>
        </p:spPr>
        <p:txBody>
          <a:bodyPr/>
          <a:lstStyle/>
          <a:p>
            <a:r>
              <a:rPr lang="pt-PT" dirty="0" smtClean="0"/>
              <a:t>Limites identificados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6685" y="908720"/>
            <a:ext cx="8229600" cy="4525963"/>
          </a:xfrm>
        </p:spPr>
        <p:txBody>
          <a:bodyPr/>
          <a:lstStyle/>
          <a:p>
            <a:r>
              <a:rPr lang="pt-PT" sz="3000" dirty="0"/>
              <a:t>Sociedades colonizadas (</a:t>
            </a:r>
            <a:r>
              <a:rPr lang="pt-PT" sz="3000" dirty="0" err="1" smtClean="0"/>
              <a:t>Bhambra</a:t>
            </a:r>
            <a:r>
              <a:rPr lang="pt-PT" sz="3000" dirty="0" smtClean="0"/>
              <a:t>)</a:t>
            </a:r>
          </a:p>
          <a:p>
            <a:r>
              <a:rPr lang="pt-PT" sz="3000" dirty="0" smtClean="0"/>
              <a:t>Tecnologia (</a:t>
            </a:r>
            <a:r>
              <a:rPr lang="pt-PT" sz="3000" dirty="0" err="1" smtClean="0"/>
              <a:t>Latour</a:t>
            </a:r>
            <a:r>
              <a:rPr lang="pt-PT" sz="3000" dirty="0" smtClean="0"/>
              <a:t>)</a:t>
            </a:r>
          </a:p>
          <a:p>
            <a:r>
              <a:rPr lang="pt-PT" sz="3000" dirty="0" smtClean="0"/>
              <a:t>Violência (</a:t>
            </a:r>
            <a:r>
              <a:rPr lang="pt-PT" sz="3000" dirty="0" err="1" smtClean="0"/>
              <a:t>Wieviorka</a:t>
            </a:r>
            <a:r>
              <a:rPr lang="pt-PT" sz="3000" dirty="0"/>
              <a:t>; </a:t>
            </a:r>
            <a:r>
              <a:rPr lang="pt-PT" sz="3000" dirty="0" err="1" smtClean="0"/>
              <a:t>Malešević</a:t>
            </a:r>
            <a:r>
              <a:rPr lang="pt-PT" sz="3000" dirty="0" smtClean="0"/>
              <a:t>)</a:t>
            </a:r>
          </a:p>
          <a:p>
            <a:r>
              <a:rPr lang="pt-PT" sz="3000" dirty="0" smtClean="0"/>
              <a:t>Mulheres (</a:t>
            </a:r>
            <a:r>
              <a:rPr lang="pt-PT" sz="3000" dirty="0" err="1" smtClean="0"/>
              <a:t>Giddens</a:t>
            </a:r>
            <a:r>
              <a:rPr lang="pt-PT" sz="3000" dirty="0" smtClean="0"/>
              <a:t>)</a:t>
            </a:r>
          </a:p>
          <a:p>
            <a:r>
              <a:rPr lang="pt-PT" sz="3000" dirty="0" smtClean="0"/>
              <a:t>Holocausto (</a:t>
            </a:r>
            <a:r>
              <a:rPr lang="pt-PT" sz="3000" dirty="0" err="1" smtClean="0"/>
              <a:t>Bauman</a:t>
            </a:r>
            <a:r>
              <a:rPr lang="pt-PT" sz="3000" dirty="0" smtClean="0"/>
              <a:t>; </a:t>
            </a:r>
            <a:r>
              <a:rPr lang="pt-PT" sz="3000" dirty="0" err="1" smtClean="0"/>
              <a:t>Joas</a:t>
            </a:r>
            <a:r>
              <a:rPr lang="pt-PT" sz="3000" dirty="0" smtClean="0"/>
              <a:t>)</a:t>
            </a:r>
          </a:p>
          <a:p>
            <a:r>
              <a:rPr lang="pt-PT" sz="3000" dirty="0" smtClean="0"/>
              <a:t>Estado de espírito (Alberoni) ou energia emocional (</a:t>
            </a:r>
            <a:r>
              <a:rPr lang="pt-PT" sz="3000" dirty="0" err="1" smtClean="0"/>
              <a:t>Collins</a:t>
            </a:r>
            <a:r>
              <a:rPr lang="pt-PT" sz="3000" dirty="0" smtClean="0"/>
              <a:t>; </a:t>
            </a:r>
            <a:r>
              <a:rPr lang="pt-PT" sz="3000" dirty="0" err="1" smtClean="0"/>
              <a:t>Archer</a:t>
            </a:r>
            <a:r>
              <a:rPr lang="pt-PT" sz="3000" dirty="0" smtClean="0"/>
              <a:t>) </a:t>
            </a:r>
          </a:p>
          <a:p>
            <a:r>
              <a:rPr lang="pt-PT" sz="3000" dirty="0" smtClean="0"/>
              <a:t>Mobilidade (</a:t>
            </a:r>
            <a:r>
              <a:rPr lang="pt-PT" sz="3000" dirty="0" err="1" smtClean="0"/>
              <a:t>Urry</a:t>
            </a:r>
            <a:r>
              <a:rPr lang="pt-PT" sz="3000" dirty="0" smtClean="0"/>
              <a:t>)</a:t>
            </a:r>
          </a:p>
          <a:p>
            <a:r>
              <a:rPr lang="pt-PT" sz="3000" dirty="0" smtClean="0"/>
              <a:t>Energia (</a:t>
            </a:r>
            <a:r>
              <a:rPr lang="pt-PT" sz="3000" dirty="0" err="1" smtClean="0"/>
              <a:t>Morris</a:t>
            </a:r>
            <a:r>
              <a:rPr lang="pt-PT" sz="3000" dirty="0" smtClean="0"/>
              <a:t>)</a:t>
            </a:r>
          </a:p>
          <a:p>
            <a:r>
              <a:rPr lang="pt-PT" sz="3000" dirty="0" smtClean="0"/>
              <a:t>Recursividade (</a:t>
            </a:r>
            <a:r>
              <a:rPr lang="pt-PT" sz="3000" dirty="0" err="1" smtClean="0"/>
              <a:t>Corballis</a:t>
            </a:r>
            <a:r>
              <a:rPr lang="pt-PT" sz="3000" dirty="0" smtClean="0"/>
              <a:t>)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73196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Estratégias que se </a:t>
            </a:r>
            <a:r>
              <a:rPr lang="pt-PT" dirty="0" err="1" smtClean="0"/>
              <a:t>reflectem</a:t>
            </a:r>
            <a:r>
              <a:rPr lang="pt-PT" dirty="0" smtClean="0"/>
              <a:t> nas teorias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3250704" cy="748680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CS centrípetas</a:t>
            </a:r>
            <a:endParaRPr lang="pt-PT" dirty="0"/>
          </a:p>
        </p:txBody>
      </p:sp>
      <p:pic>
        <p:nvPicPr>
          <p:cNvPr id="1026" name="Picture 2" descr="http://3.bp.blogspot.com/_ZGeDkEGsb8M/TT9PGIsWc7I/AAAAAAAAC_4/0IKf-uYfOso/s1600/20110125_Sevilha_cated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3619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454997" y="597763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Na catedral de Sevilha</a:t>
            </a:r>
            <a:endParaRPr lang="pt-PT" dirty="0"/>
          </a:p>
        </p:txBody>
      </p:sp>
      <p:pic>
        <p:nvPicPr>
          <p:cNvPr id="1028" name="Picture 4" descr="http://tse1.mm.bing.net/th?&amp;id=OIP.Md8f72ae004225a4a7f3413accb8da69eo0&amp;w=300&amp;h=19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15" y="3212976"/>
            <a:ext cx="2857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30837" y="4946182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Notre</a:t>
            </a:r>
            <a:r>
              <a:rPr lang="pt-PT" dirty="0" smtClean="0"/>
              <a:t> </a:t>
            </a:r>
            <a:r>
              <a:rPr lang="pt-PT" dirty="0" err="1" smtClean="0"/>
              <a:t>Dame</a:t>
            </a:r>
            <a:r>
              <a:rPr lang="pt-PT" dirty="0" smtClean="0"/>
              <a:t> de Chartres, </a:t>
            </a:r>
            <a:r>
              <a:rPr lang="pt-PT" dirty="0" err="1" smtClean="0"/>
              <a:t>sec</a:t>
            </a:r>
            <a:r>
              <a:rPr lang="pt-PT" dirty="0" smtClean="0"/>
              <a:t> XIII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9632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Teorias centrífugas</a:t>
            </a:r>
            <a:endParaRPr lang="pt-PT" dirty="0"/>
          </a:p>
        </p:txBody>
      </p:sp>
      <p:pic>
        <p:nvPicPr>
          <p:cNvPr id="2050" name="Picture 2" descr="Resultado de imagem para catedral e capelas imag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39" y="1196752"/>
            <a:ext cx="7381522" cy="448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83568" y="5699401"/>
            <a:ext cx="6724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Lançamento da primeira pedra da catedral de S. João Baptista, </a:t>
            </a:r>
          </a:p>
          <a:p>
            <a:r>
              <a:rPr lang="pt-PT" dirty="0" smtClean="0"/>
              <a:t>concluída em 1940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3070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Sociedade instável</a:t>
            </a:r>
            <a:endParaRPr lang="pt-PT" dirty="0"/>
          </a:p>
        </p:txBody>
      </p:sp>
      <p:pic>
        <p:nvPicPr>
          <p:cNvPr id="3076" name="Picture 4" descr="Resultado de imagem para cogume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382" y="1642087"/>
            <a:ext cx="2523356" cy="182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e1.mm.bing.net/th?&amp;id=OIP.Madf1c2bfefa5c7b425688825311de330o0&amp;w=244&amp;h=211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744" y="4005064"/>
            <a:ext cx="23241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sultado de imagem para cogumel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42087"/>
            <a:ext cx="4469228" cy="287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8651" y="4552318"/>
            <a:ext cx="55370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Evolução, emergência, níveis</a:t>
            </a:r>
          </a:p>
          <a:p>
            <a:r>
              <a:rPr lang="pt-PT" sz="3200" dirty="0" smtClean="0"/>
              <a:t>Biologia e espiritualidade</a:t>
            </a:r>
          </a:p>
          <a:p>
            <a:r>
              <a:rPr lang="pt-PT" sz="3200" dirty="0" smtClean="0"/>
              <a:t>Violência e ideologia</a:t>
            </a:r>
          </a:p>
        </p:txBody>
      </p:sp>
    </p:spTree>
    <p:extLst>
      <p:ext uri="{BB962C8B-B14F-4D97-AF65-F5344CB8AC3E}">
        <p14:creationId xmlns:p14="http://schemas.microsoft.com/office/powerpoint/2010/main" val="4003727993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198</Words>
  <Application>Microsoft Office PowerPoint</Application>
  <PresentationFormat>Apresentação no Ecrã (4:3)</PresentationFormat>
  <Paragraphs>50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Modelo de apresentação predefinido</vt:lpstr>
      <vt:lpstr>Actualizar as ciências sociais</vt:lpstr>
      <vt:lpstr>A perspectiva da evolução</vt:lpstr>
      <vt:lpstr>Comunidade científica?</vt:lpstr>
      <vt:lpstr>Sociedade corporativa coersiva</vt:lpstr>
      <vt:lpstr>Sociedade liberal virtual</vt:lpstr>
      <vt:lpstr>Limites identificados</vt:lpstr>
      <vt:lpstr>Estratégias que se reflectem nas teorias</vt:lpstr>
      <vt:lpstr>Teorias centrífugas</vt:lpstr>
      <vt:lpstr>Sociedade instável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238</cp:revision>
  <dcterms:created xsi:type="dcterms:W3CDTF">2005-12-05T12:20:13Z</dcterms:created>
  <dcterms:modified xsi:type="dcterms:W3CDTF">2016-10-25T13:48:32Z</dcterms:modified>
</cp:coreProperties>
</file>