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1" r:id="rId2"/>
    <p:sldId id="385" r:id="rId3"/>
    <p:sldId id="356" r:id="rId4"/>
    <p:sldId id="384" r:id="rId5"/>
    <p:sldId id="386" r:id="rId6"/>
    <p:sldId id="366" r:id="rId7"/>
    <p:sldId id="382" r:id="rId8"/>
    <p:sldId id="387" r:id="rId9"/>
    <p:sldId id="388" r:id="rId10"/>
    <p:sldId id="389" r:id="rId11"/>
    <p:sldId id="390" r:id="rId12"/>
    <p:sldId id="391" r:id="rId13"/>
    <p:sldId id="392" r:id="rId14"/>
    <p:sldId id="394" r:id="rId15"/>
    <p:sldId id="395" r:id="rId16"/>
    <p:sldId id="396" r:id="rId17"/>
    <p:sldId id="311" r:id="rId18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291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4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ónio Pedro Dores" userId="952ced1e-e1ce-4544-98cf-2600b044dd90" providerId="ADAL" clId="{04425A48-7867-4BDD-AD61-B893E2873F96}"/>
    <pc:docChg chg="undo custSel addSld delSld modSld sldOrd">
      <pc:chgData name="António Pedro Dores" userId="952ced1e-e1ce-4544-98cf-2600b044dd90" providerId="ADAL" clId="{04425A48-7867-4BDD-AD61-B893E2873F96}" dt="2018-09-16T11:56:44.016" v="4396" actId="20577"/>
      <pc:docMkLst>
        <pc:docMk/>
      </pc:docMkLst>
      <pc:sldChg chg="modSp">
        <pc:chgData name="António Pedro Dores" userId="952ced1e-e1ce-4544-98cf-2600b044dd90" providerId="ADAL" clId="{04425A48-7867-4BDD-AD61-B893E2873F96}" dt="2018-09-16T09:55:17.483" v="30" actId="20577"/>
        <pc:sldMkLst>
          <pc:docMk/>
          <pc:sldMk cId="0" sldId="301"/>
        </pc:sldMkLst>
        <pc:spChg chg="mod">
          <ac:chgData name="António Pedro Dores" userId="952ced1e-e1ce-4544-98cf-2600b044dd90" providerId="ADAL" clId="{04425A48-7867-4BDD-AD61-B893E2873F96}" dt="2018-09-16T09:55:10.295" v="26" actId="20577"/>
          <ac:spMkLst>
            <pc:docMk/>
            <pc:sldMk cId="0" sldId="301"/>
            <ac:spMk id="2" creationId="{00000000-0000-0000-0000-000000000000}"/>
          </ac:spMkLst>
        </pc:spChg>
        <pc:spChg chg="mod">
          <ac:chgData name="António Pedro Dores" userId="952ced1e-e1ce-4544-98cf-2600b044dd90" providerId="ADAL" clId="{04425A48-7867-4BDD-AD61-B893E2873F96}" dt="2018-09-16T09:55:17.483" v="30" actId="20577"/>
          <ac:spMkLst>
            <pc:docMk/>
            <pc:sldMk cId="0" sldId="301"/>
            <ac:spMk id="3" creationId="{00000000-0000-0000-0000-000000000000}"/>
          </ac:spMkLst>
        </pc:spChg>
      </pc:sldChg>
      <pc:sldChg chg="modSp">
        <pc:chgData name="António Pedro Dores" userId="952ced1e-e1ce-4544-98cf-2600b044dd90" providerId="ADAL" clId="{04425A48-7867-4BDD-AD61-B893E2873F96}" dt="2018-09-16T09:58:20.245" v="194" actId="20577"/>
        <pc:sldMkLst>
          <pc:docMk/>
          <pc:sldMk cId="3559156907" sldId="356"/>
        </pc:sldMkLst>
        <pc:spChg chg="mod">
          <ac:chgData name="António Pedro Dores" userId="952ced1e-e1ce-4544-98cf-2600b044dd90" providerId="ADAL" clId="{04425A48-7867-4BDD-AD61-B893E2873F96}" dt="2018-09-16T09:55:28.975" v="37" actId="20577"/>
          <ac:spMkLst>
            <pc:docMk/>
            <pc:sldMk cId="3559156907" sldId="356"/>
            <ac:spMk id="2" creationId="{00000000-0000-0000-0000-000000000000}"/>
          </ac:spMkLst>
        </pc:spChg>
        <pc:spChg chg="mod">
          <ac:chgData name="António Pedro Dores" userId="952ced1e-e1ce-4544-98cf-2600b044dd90" providerId="ADAL" clId="{04425A48-7867-4BDD-AD61-B893E2873F96}" dt="2018-09-16T09:58:20.245" v="194" actId="20577"/>
          <ac:spMkLst>
            <pc:docMk/>
            <pc:sldMk cId="3559156907" sldId="356"/>
            <ac:spMk id="3" creationId="{00000000-0000-0000-0000-000000000000}"/>
          </ac:spMkLst>
        </pc:spChg>
      </pc:sldChg>
      <pc:sldChg chg="modSp">
        <pc:chgData name="António Pedro Dores" userId="952ced1e-e1ce-4544-98cf-2600b044dd90" providerId="ADAL" clId="{04425A48-7867-4BDD-AD61-B893E2873F96}" dt="2018-09-16T10:17:55.195" v="1144" actId="20577"/>
        <pc:sldMkLst>
          <pc:docMk/>
          <pc:sldMk cId="1616110959" sldId="366"/>
        </pc:sldMkLst>
        <pc:spChg chg="mod">
          <ac:chgData name="António Pedro Dores" userId="952ced1e-e1ce-4544-98cf-2600b044dd90" providerId="ADAL" clId="{04425A48-7867-4BDD-AD61-B893E2873F96}" dt="2018-09-16T10:17:55.195" v="1144" actId="20577"/>
          <ac:spMkLst>
            <pc:docMk/>
            <pc:sldMk cId="1616110959" sldId="366"/>
            <ac:spMk id="2" creationId="{00000000-0000-0000-0000-000000000000}"/>
          </ac:spMkLst>
        </pc:spChg>
      </pc:sldChg>
      <pc:sldChg chg="modSp modAnim">
        <pc:chgData name="António Pedro Dores" userId="952ced1e-e1ce-4544-98cf-2600b044dd90" providerId="ADAL" clId="{04425A48-7867-4BDD-AD61-B893E2873F96}" dt="2018-09-16T10:20:23.548" v="1199" actId="20577"/>
        <pc:sldMkLst>
          <pc:docMk/>
          <pc:sldMk cId="3712901761" sldId="382"/>
        </pc:sldMkLst>
        <pc:spChg chg="mod">
          <ac:chgData name="António Pedro Dores" userId="952ced1e-e1ce-4544-98cf-2600b044dd90" providerId="ADAL" clId="{04425A48-7867-4BDD-AD61-B893E2873F96}" dt="2018-09-16T10:18:26.021" v="1163" actId="20577"/>
          <ac:spMkLst>
            <pc:docMk/>
            <pc:sldMk cId="3712901761" sldId="382"/>
            <ac:spMk id="2" creationId="{00000000-0000-0000-0000-000000000000}"/>
          </ac:spMkLst>
        </pc:spChg>
        <pc:spChg chg="mod">
          <ac:chgData name="António Pedro Dores" userId="952ced1e-e1ce-4544-98cf-2600b044dd90" providerId="ADAL" clId="{04425A48-7867-4BDD-AD61-B893E2873F96}" dt="2018-09-16T10:19:25.175" v="1186" actId="6549"/>
          <ac:spMkLst>
            <pc:docMk/>
            <pc:sldMk cId="3712901761" sldId="382"/>
            <ac:spMk id="9" creationId="{00000000-0000-0000-0000-000000000000}"/>
          </ac:spMkLst>
        </pc:spChg>
        <pc:spChg chg="mod">
          <ac:chgData name="António Pedro Dores" userId="952ced1e-e1ce-4544-98cf-2600b044dd90" providerId="ADAL" clId="{04425A48-7867-4BDD-AD61-B893E2873F96}" dt="2018-09-16T10:18:33.555" v="1167" actId="20577"/>
          <ac:spMkLst>
            <pc:docMk/>
            <pc:sldMk cId="3712901761" sldId="382"/>
            <ac:spMk id="11" creationId="{577DCE5D-10AC-4395-A083-CF597B85493B}"/>
          </ac:spMkLst>
        </pc:spChg>
        <pc:spChg chg="mod">
          <ac:chgData name="António Pedro Dores" userId="952ced1e-e1ce-4544-98cf-2600b044dd90" providerId="ADAL" clId="{04425A48-7867-4BDD-AD61-B893E2873F96}" dt="2018-09-16T10:19:10.147" v="1172" actId="6549"/>
          <ac:spMkLst>
            <pc:docMk/>
            <pc:sldMk cId="3712901761" sldId="382"/>
            <ac:spMk id="12" creationId="{D3D082C3-10BE-484D-B63F-E97B6B2817D9}"/>
          </ac:spMkLst>
        </pc:spChg>
        <pc:spChg chg="mod">
          <ac:chgData name="António Pedro Dores" userId="952ced1e-e1ce-4544-98cf-2600b044dd90" providerId="ADAL" clId="{04425A48-7867-4BDD-AD61-B893E2873F96}" dt="2018-09-16T10:19:19.939" v="1180" actId="20577"/>
          <ac:spMkLst>
            <pc:docMk/>
            <pc:sldMk cId="3712901761" sldId="382"/>
            <ac:spMk id="13" creationId="{08BB084B-50B6-49D3-963B-68DA68AEF127}"/>
          </ac:spMkLst>
        </pc:spChg>
      </pc:sldChg>
      <pc:sldChg chg="modSp add">
        <pc:chgData name="António Pedro Dores" userId="952ced1e-e1ce-4544-98cf-2600b044dd90" providerId="ADAL" clId="{04425A48-7867-4BDD-AD61-B893E2873F96}" dt="2018-09-16T10:11:55.855" v="737" actId="20577"/>
        <pc:sldMkLst>
          <pc:docMk/>
          <pc:sldMk cId="1678398211" sldId="384"/>
        </pc:sldMkLst>
        <pc:spChg chg="mod">
          <ac:chgData name="António Pedro Dores" userId="952ced1e-e1ce-4544-98cf-2600b044dd90" providerId="ADAL" clId="{04425A48-7867-4BDD-AD61-B893E2873F96}" dt="2018-09-16T10:06:07.947" v="453" actId="20577"/>
          <ac:spMkLst>
            <pc:docMk/>
            <pc:sldMk cId="1678398211" sldId="384"/>
            <ac:spMk id="2" creationId="{1D4A6533-DD4F-448E-BBA6-D20414D608C3}"/>
          </ac:spMkLst>
        </pc:spChg>
        <pc:spChg chg="mod">
          <ac:chgData name="António Pedro Dores" userId="952ced1e-e1ce-4544-98cf-2600b044dd90" providerId="ADAL" clId="{04425A48-7867-4BDD-AD61-B893E2873F96}" dt="2018-09-16T10:11:55.855" v="737" actId="20577"/>
          <ac:spMkLst>
            <pc:docMk/>
            <pc:sldMk cId="1678398211" sldId="384"/>
            <ac:spMk id="3" creationId="{EB2CBB9B-CECE-4892-9EC1-C53E31567F9F}"/>
          </ac:spMkLst>
        </pc:spChg>
      </pc:sldChg>
      <pc:sldChg chg="modSp add">
        <pc:chgData name="António Pedro Dores" userId="952ced1e-e1ce-4544-98cf-2600b044dd90" providerId="ADAL" clId="{04425A48-7867-4BDD-AD61-B893E2873F96}" dt="2018-09-16T10:04:08.717" v="451" actId="20577"/>
        <pc:sldMkLst>
          <pc:docMk/>
          <pc:sldMk cId="1388692856" sldId="385"/>
        </pc:sldMkLst>
        <pc:spChg chg="mod">
          <ac:chgData name="António Pedro Dores" userId="952ced1e-e1ce-4544-98cf-2600b044dd90" providerId="ADAL" clId="{04425A48-7867-4BDD-AD61-B893E2873F96}" dt="2018-09-16T09:59:55.508" v="220" actId="20577"/>
          <ac:spMkLst>
            <pc:docMk/>
            <pc:sldMk cId="1388692856" sldId="385"/>
            <ac:spMk id="2" creationId="{3E7F117E-E976-4EF4-A25C-CE1F33C56538}"/>
          </ac:spMkLst>
        </pc:spChg>
        <pc:spChg chg="mod">
          <ac:chgData name="António Pedro Dores" userId="952ced1e-e1ce-4544-98cf-2600b044dd90" providerId="ADAL" clId="{04425A48-7867-4BDD-AD61-B893E2873F96}" dt="2018-09-16T10:04:08.717" v="451" actId="20577"/>
          <ac:spMkLst>
            <pc:docMk/>
            <pc:sldMk cId="1388692856" sldId="385"/>
            <ac:spMk id="3" creationId="{5924548B-EB67-4063-B23E-2B79C720C80C}"/>
          </ac:spMkLst>
        </pc:spChg>
      </pc:sldChg>
      <pc:sldChg chg="modSp add">
        <pc:chgData name="António Pedro Dores" userId="952ced1e-e1ce-4544-98cf-2600b044dd90" providerId="ADAL" clId="{04425A48-7867-4BDD-AD61-B893E2873F96}" dt="2018-09-16T10:17:06.781" v="1121" actId="20577"/>
        <pc:sldMkLst>
          <pc:docMk/>
          <pc:sldMk cId="2376975060" sldId="386"/>
        </pc:sldMkLst>
        <pc:spChg chg="mod">
          <ac:chgData name="António Pedro Dores" userId="952ced1e-e1ce-4544-98cf-2600b044dd90" providerId="ADAL" clId="{04425A48-7867-4BDD-AD61-B893E2873F96}" dt="2018-09-16T10:12:26.017" v="755" actId="20577"/>
          <ac:spMkLst>
            <pc:docMk/>
            <pc:sldMk cId="2376975060" sldId="386"/>
            <ac:spMk id="2" creationId="{1D4A6533-DD4F-448E-BBA6-D20414D608C3}"/>
          </ac:spMkLst>
        </pc:spChg>
        <pc:spChg chg="mod">
          <ac:chgData name="António Pedro Dores" userId="952ced1e-e1ce-4544-98cf-2600b044dd90" providerId="ADAL" clId="{04425A48-7867-4BDD-AD61-B893E2873F96}" dt="2018-09-16T10:17:06.781" v="1121" actId="20577"/>
          <ac:spMkLst>
            <pc:docMk/>
            <pc:sldMk cId="2376975060" sldId="386"/>
            <ac:spMk id="3" creationId="{EB2CBB9B-CECE-4892-9EC1-C53E31567F9F}"/>
          </ac:spMkLst>
        </pc:spChg>
      </pc:sldChg>
      <pc:sldChg chg="modSp">
        <pc:chgData name="António Pedro Dores" userId="952ced1e-e1ce-4544-98cf-2600b044dd90" providerId="ADAL" clId="{04425A48-7867-4BDD-AD61-B893E2873F96}" dt="2018-09-16T10:29:05.075" v="1502" actId="313"/>
        <pc:sldMkLst>
          <pc:docMk/>
          <pc:sldMk cId="2167862609" sldId="387"/>
        </pc:sldMkLst>
        <pc:spChg chg="mod">
          <ac:chgData name="António Pedro Dores" userId="952ced1e-e1ce-4544-98cf-2600b044dd90" providerId="ADAL" clId="{04425A48-7867-4BDD-AD61-B893E2873F96}" dt="2018-09-16T10:21:13.652" v="1200" actId="313"/>
          <ac:spMkLst>
            <pc:docMk/>
            <pc:sldMk cId="2167862609" sldId="387"/>
            <ac:spMk id="2" creationId="{1D4A6533-DD4F-448E-BBA6-D20414D608C3}"/>
          </ac:spMkLst>
        </pc:spChg>
        <pc:spChg chg="mod">
          <ac:chgData name="António Pedro Dores" userId="952ced1e-e1ce-4544-98cf-2600b044dd90" providerId="ADAL" clId="{04425A48-7867-4BDD-AD61-B893E2873F96}" dt="2018-09-16T10:29:05.075" v="1502" actId="313"/>
          <ac:spMkLst>
            <pc:docMk/>
            <pc:sldMk cId="2167862609" sldId="387"/>
            <ac:spMk id="3" creationId="{EB2CBB9B-CECE-4892-9EC1-C53E31567F9F}"/>
          </ac:spMkLst>
        </pc:spChg>
      </pc:sldChg>
      <pc:sldChg chg="modSp add">
        <pc:chgData name="António Pedro Dores" userId="952ced1e-e1ce-4544-98cf-2600b044dd90" providerId="ADAL" clId="{04425A48-7867-4BDD-AD61-B893E2873F96}" dt="2018-09-16T10:35:24.574" v="1835" actId="20577"/>
        <pc:sldMkLst>
          <pc:docMk/>
          <pc:sldMk cId="1590643544" sldId="388"/>
        </pc:sldMkLst>
        <pc:spChg chg="mod">
          <ac:chgData name="António Pedro Dores" userId="952ced1e-e1ce-4544-98cf-2600b044dd90" providerId="ADAL" clId="{04425A48-7867-4BDD-AD61-B893E2873F96}" dt="2018-09-16T10:30:22.738" v="1508" actId="20577"/>
          <ac:spMkLst>
            <pc:docMk/>
            <pc:sldMk cId="1590643544" sldId="388"/>
            <ac:spMk id="2" creationId="{1D4A6533-DD4F-448E-BBA6-D20414D608C3}"/>
          </ac:spMkLst>
        </pc:spChg>
        <pc:spChg chg="mod">
          <ac:chgData name="António Pedro Dores" userId="952ced1e-e1ce-4544-98cf-2600b044dd90" providerId="ADAL" clId="{04425A48-7867-4BDD-AD61-B893E2873F96}" dt="2018-09-16T10:35:24.574" v="1835" actId="20577"/>
          <ac:spMkLst>
            <pc:docMk/>
            <pc:sldMk cId="1590643544" sldId="388"/>
            <ac:spMk id="3" creationId="{EB2CBB9B-CECE-4892-9EC1-C53E31567F9F}"/>
          </ac:spMkLst>
        </pc:spChg>
      </pc:sldChg>
      <pc:sldChg chg="modSp add">
        <pc:chgData name="António Pedro Dores" userId="952ced1e-e1ce-4544-98cf-2600b044dd90" providerId="ADAL" clId="{04425A48-7867-4BDD-AD61-B893E2873F96}" dt="2018-09-16T10:39:33.073" v="2177" actId="20577"/>
        <pc:sldMkLst>
          <pc:docMk/>
          <pc:sldMk cId="268543935" sldId="389"/>
        </pc:sldMkLst>
        <pc:spChg chg="mod">
          <ac:chgData name="António Pedro Dores" userId="952ced1e-e1ce-4544-98cf-2600b044dd90" providerId="ADAL" clId="{04425A48-7867-4BDD-AD61-B893E2873F96}" dt="2018-09-16T10:35:05.352" v="1834" actId="20577"/>
          <ac:spMkLst>
            <pc:docMk/>
            <pc:sldMk cId="268543935" sldId="389"/>
            <ac:spMk id="2" creationId="{1D4A6533-DD4F-448E-BBA6-D20414D608C3}"/>
          </ac:spMkLst>
        </pc:spChg>
        <pc:spChg chg="mod">
          <ac:chgData name="António Pedro Dores" userId="952ced1e-e1ce-4544-98cf-2600b044dd90" providerId="ADAL" clId="{04425A48-7867-4BDD-AD61-B893E2873F96}" dt="2018-09-16T10:39:33.073" v="2177" actId="20577"/>
          <ac:spMkLst>
            <pc:docMk/>
            <pc:sldMk cId="268543935" sldId="389"/>
            <ac:spMk id="3" creationId="{EB2CBB9B-CECE-4892-9EC1-C53E31567F9F}"/>
          </ac:spMkLst>
        </pc:spChg>
      </pc:sldChg>
      <pc:sldChg chg="modSp add">
        <pc:chgData name="António Pedro Dores" userId="952ced1e-e1ce-4544-98cf-2600b044dd90" providerId="ADAL" clId="{04425A48-7867-4BDD-AD61-B893E2873F96}" dt="2018-09-16T10:46:14.845" v="2513" actId="20577"/>
        <pc:sldMkLst>
          <pc:docMk/>
          <pc:sldMk cId="1714866746" sldId="390"/>
        </pc:sldMkLst>
        <pc:spChg chg="mod">
          <ac:chgData name="António Pedro Dores" userId="952ced1e-e1ce-4544-98cf-2600b044dd90" providerId="ADAL" clId="{04425A48-7867-4BDD-AD61-B893E2873F96}" dt="2018-09-16T10:40:47.707" v="2182" actId="20577"/>
          <ac:spMkLst>
            <pc:docMk/>
            <pc:sldMk cId="1714866746" sldId="390"/>
            <ac:spMk id="2" creationId="{1D4A6533-DD4F-448E-BBA6-D20414D608C3}"/>
          </ac:spMkLst>
        </pc:spChg>
        <pc:spChg chg="mod">
          <ac:chgData name="António Pedro Dores" userId="952ced1e-e1ce-4544-98cf-2600b044dd90" providerId="ADAL" clId="{04425A48-7867-4BDD-AD61-B893E2873F96}" dt="2018-09-16T10:46:14.845" v="2513" actId="20577"/>
          <ac:spMkLst>
            <pc:docMk/>
            <pc:sldMk cId="1714866746" sldId="390"/>
            <ac:spMk id="3" creationId="{EB2CBB9B-CECE-4892-9EC1-C53E31567F9F}"/>
          </ac:spMkLst>
        </pc:spChg>
      </pc:sldChg>
      <pc:sldChg chg="modSp add">
        <pc:chgData name="António Pedro Dores" userId="952ced1e-e1ce-4544-98cf-2600b044dd90" providerId="ADAL" clId="{04425A48-7867-4BDD-AD61-B893E2873F96}" dt="2018-09-16T10:59:54.684" v="3336" actId="20577"/>
        <pc:sldMkLst>
          <pc:docMk/>
          <pc:sldMk cId="3806292118" sldId="391"/>
        </pc:sldMkLst>
        <pc:spChg chg="mod">
          <ac:chgData name="António Pedro Dores" userId="952ced1e-e1ce-4544-98cf-2600b044dd90" providerId="ADAL" clId="{04425A48-7867-4BDD-AD61-B893E2873F96}" dt="2018-09-16T10:47:02.988" v="2519" actId="20577"/>
          <ac:spMkLst>
            <pc:docMk/>
            <pc:sldMk cId="3806292118" sldId="391"/>
            <ac:spMk id="2" creationId="{1D4A6533-DD4F-448E-BBA6-D20414D608C3}"/>
          </ac:spMkLst>
        </pc:spChg>
        <pc:spChg chg="mod">
          <ac:chgData name="António Pedro Dores" userId="952ced1e-e1ce-4544-98cf-2600b044dd90" providerId="ADAL" clId="{04425A48-7867-4BDD-AD61-B893E2873F96}" dt="2018-09-16T10:59:54.684" v="3336" actId="20577"/>
          <ac:spMkLst>
            <pc:docMk/>
            <pc:sldMk cId="3806292118" sldId="391"/>
            <ac:spMk id="3" creationId="{EB2CBB9B-CECE-4892-9EC1-C53E31567F9F}"/>
          </ac:spMkLst>
        </pc:spChg>
      </pc:sldChg>
      <pc:sldChg chg="modSp add">
        <pc:chgData name="António Pedro Dores" userId="952ced1e-e1ce-4544-98cf-2600b044dd90" providerId="ADAL" clId="{04425A48-7867-4BDD-AD61-B893E2873F96}" dt="2018-09-16T11:01:06.259" v="3398" actId="20577"/>
        <pc:sldMkLst>
          <pc:docMk/>
          <pc:sldMk cId="3714378325" sldId="392"/>
        </pc:sldMkLst>
        <pc:spChg chg="mod">
          <ac:chgData name="António Pedro Dores" userId="952ced1e-e1ce-4544-98cf-2600b044dd90" providerId="ADAL" clId="{04425A48-7867-4BDD-AD61-B893E2873F96}" dt="2018-09-16T10:57:03.901" v="3106" actId="20577"/>
          <ac:spMkLst>
            <pc:docMk/>
            <pc:sldMk cId="3714378325" sldId="392"/>
            <ac:spMk id="2" creationId="{1D4A6533-DD4F-448E-BBA6-D20414D608C3}"/>
          </ac:spMkLst>
        </pc:spChg>
        <pc:spChg chg="mod">
          <ac:chgData name="António Pedro Dores" userId="952ced1e-e1ce-4544-98cf-2600b044dd90" providerId="ADAL" clId="{04425A48-7867-4BDD-AD61-B893E2873F96}" dt="2018-09-16T11:01:06.259" v="3398" actId="20577"/>
          <ac:spMkLst>
            <pc:docMk/>
            <pc:sldMk cId="3714378325" sldId="392"/>
            <ac:spMk id="3" creationId="{EB2CBB9B-CECE-4892-9EC1-C53E31567F9F}"/>
          </ac:spMkLst>
        </pc:spChg>
      </pc:sldChg>
      <pc:sldChg chg="modSp add">
        <pc:chgData name="António Pedro Dores" userId="952ced1e-e1ce-4544-98cf-2600b044dd90" providerId="ADAL" clId="{04425A48-7867-4BDD-AD61-B893E2873F96}" dt="2018-09-16T11:08:36.185" v="3703" actId="20577"/>
        <pc:sldMkLst>
          <pc:docMk/>
          <pc:sldMk cId="716047365" sldId="394"/>
        </pc:sldMkLst>
        <pc:spChg chg="mod">
          <ac:chgData name="António Pedro Dores" userId="952ced1e-e1ce-4544-98cf-2600b044dd90" providerId="ADAL" clId="{04425A48-7867-4BDD-AD61-B893E2873F96}" dt="2018-09-16T11:02:52.699" v="3404" actId="20577"/>
          <ac:spMkLst>
            <pc:docMk/>
            <pc:sldMk cId="716047365" sldId="394"/>
            <ac:spMk id="2" creationId="{1D4A6533-DD4F-448E-BBA6-D20414D608C3}"/>
          </ac:spMkLst>
        </pc:spChg>
        <pc:spChg chg="mod">
          <ac:chgData name="António Pedro Dores" userId="952ced1e-e1ce-4544-98cf-2600b044dd90" providerId="ADAL" clId="{04425A48-7867-4BDD-AD61-B893E2873F96}" dt="2018-09-16T11:08:36.185" v="3703" actId="20577"/>
          <ac:spMkLst>
            <pc:docMk/>
            <pc:sldMk cId="716047365" sldId="394"/>
            <ac:spMk id="3" creationId="{EB2CBB9B-CECE-4892-9EC1-C53E31567F9F}"/>
          </ac:spMkLst>
        </pc:spChg>
      </pc:sldChg>
      <pc:sldChg chg="modSp add">
        <pc:chgData name="António Pedro Dores" userId="952ced1e-e1ce-4544-98cf-2600b044dd90" providerId="ADAL" clId="{04425A48-7867-4BDD-AD61-B893E2873F96}" dt="2018-09-16T11:39:55.844" v="4057" actId="6549"/>
        <pc:sldMkLst>
          <pc:docMk/>
          <pc:sldMk cId="1636450929" sldId="395"/>
        </pc:sldMkLst>
        <pc:spChg chg="mod">
          <ac:chgData name="António Pedro Dores" userId="952ced1e-e1ce-4544-98cf-2600b044dd90" providerId="ADAL" clId="{04425A48-7867-4BDD-AD61-B893E2873F96}" dt="2018-09-16T11:10:51.879" v="3719" actId="20577"/>
          <ac:spMkLst>
            <pc:docMk/>
            <pc:sldMk cId="1636450929" sldId="395"/>
            <ac:spMk id="2" creationId="{1D4A6533-DD4F-448E-BBA6-D20414D608C3}"/>
          </ac:spMkLst>
        </pc:spChg>
        <pc:spChg chg="mod">
          <ac:chgData name="António Pedro Dores" userId="952ced1e-e1ce-4544-98cf-2600b044dd90" providerId="ADAL" clId="{04425A48-7867-4BDD-AD61-B893E2873F96}" dt="2018-09-16T11:39:55.844" v="4057" actId="6549"/>
          <ac:spMkLst>
            <pc:docMk/>
            <pc:sldMk cId="1636450929" sldId="395"/>
            <ac:spMk id="3" creationId="{EB2CBB9B-CECE-4892-9EC1-C53E31567F9F}"/>
          </ac:spMkLst>
        </pc:spChg>
      </pc:sldChg>
      <pc:sldChg chg="modSp add">
        <pc:chgData name="António Pedro Dores" userId="952ced1e-e1ce-4544-98cf-2600b044dd90" providerId="ADAL" clId="{04425A48-7867-4BDD-AD61-B893E2873F96}" dt="2018-09-16T11:56:44.016" v="4396" actId="20577"/>
        <pc:sldMkLst>
          <pc:docMk/>
          <pc:sldMk cId="1503196822" sldId="396"/>
        </pc:sldMkLst>
        <pc:spChg chg="mod">
          <ac:chgData name="António Pedro Dores" userId="952ced1e-e1ce-4544-98cf-2600b044dd90" providerId="ADAL" clId="{04425A48-7867-4BDD-AD61-B893E2873F96}" dt="2018-09-16T11:40:09.657" v="4063" actId="20577"/>
          <ac:spMkLst>
            <pc:docMk/>
            <pc:sldMk cId="1503196822" sldId="396"/>
            <ac:spMk id="2" creationId="{1D4A6533-DD4F-448E-BBA6-D20414D608C3}"/>
          </ac:spMkLst>
        </pc:spChg>
        <pc:spChg chg="mod">
          <ac:chgData name="António Pedro Dores" userId="952ced1e-e1ce-4544-98cf-2600b044dd90" providerId="ADAL" clId="{04425A48-7867-4BDD-AD61-B893E2873F96}" dt="2018-09-16T11:56:44.016" v="4396" actId="20577"/>
          <ac:spMkLst>
            <pc:docMk/>
            <pc:sldMk cId="1503196822" sldId="396"/>
            <ac:spMk id="3" creationId="{EB2CBB9B-CECE-4892-9EC1-C53E31567F9F}"/>
          </ac:spMkLst>
        </pc:spChg>
      </pc:sldChg>
    </pc:docChg>
  </pc:docChgLst>
  <pc:docChgLst>
    <pc:chgData name="António Pedro Dores" userId="952ced1e-e1ce-4544-98cf-2600b044dd90" providerId="ADAL" clId="{ACE8CA21-DB67-498F-A19B-0AE6F7178CBF}"/>
    <pc:docChg chg="custSel delSld modSld">
      <pc:chgData name="António Pedro Dores" userId="952ced1e-e1ce-4544-98cf-2600b044dd90" providerId="ADAL" clId="{ACE8CA21-DB67-498F-A19B-0AE6F7178CBF}" dt="2018-09-26T06:12:41.602" v="1005" actId="20577"/>
      <pc:docMkLst>
        <pc:docMk/>
      </pc:docMkLst>
      <pc:sldChg chg="modSp">
        <pc:chgData name="António Pedro Dores" userId="952ced1e-e1ce-4544-98cf-2600b044dd90" providerId="ADAL" clId="{ACE8CA21-DB67-498F-A19B-0AE6F7178CBF}" dt="2018-09-16T12:04:45.668" v="10" actId="790"/>
        <pc:sldMkLst>
          <pc:docMk/>
          <pc:sldMk cId="0" sldId="301"/>
        </pc:sldMkLst>
        <pc:spChg chg="mod">
          <ac:chgData name="António Pedro Dores" userId="952ced1e-e1ce-4544-98cf-2600b044dd90" providerId="ADAL" clId="{ACE8CA21-DB67-498F-A19B-0AE6F7178CBF}" dt="2018-09-16T12:04:45.668" v="10" actId="790"/>
          <ac:spMkLst>
            <pc:docMk/>
            <pc:sldMk cId="0" sldId="301"/>
            <ac:spMk id="2" creationId="{00000000-0000-0000-0000-000000000000}"/>
          </ac:spMkLst>
        </pc:spChg>
      </pc:sldChg>
      <pc:sldChg chg="modSp">
        <pc:chgData name="António Pedro Dores" userId="952ced1e-e1ce-4544-98cf-2600b044dd90" providerId="ADAL" clId="{ACE8CA21-DB67-498F-A19B-0AE6F7178CBF}" dt="2018-09-16T12:03:53.222" v="7" actId="20577"/>
        <pc:sldMkLst>
          <pc:docMk/>
          <pc:sldMk cId="0" sldId="311"/>
        </pc:sldMkLst>
        <pc:spChg chg="mod">
          <ac:chgData name="António Pedro Dores" userId="952ced1e-e1ce-4544-98cf-2600b044dd90" providerId="ADAL" clId="{ACE8CA21-DB67-498F-A19B-0AE6F7178CBF}" dt="2018-09-16T12:03:53.222" v="7" actId="20577"/>
          <ac:spMkLst>
            <pc:docMk/>
            <pc:sldMk cId="0" sldId="311"/>
            <ac:spMk id="68610" creationId="{00000000-0000-0000-0000-000000000000}"/>
          </ac:spMkLst>
        </pc:spChg>
      </pc:sldChg>
      <pc:sldChg chg="modSp">
        <pc:chgData name="António Pedro Dores" userId="952ced1e-e1ce-4544-98cf-2600b044dd90" providerId="ADAL" clId="{ACE8CA21-DB67-498F-A19B-0AE6F7178CBF}" dt="2018-09-21T08:37:31.405" v="732" actId="20577"/>
        <pc:sldMkLst>
          <pc:docMk/>
          <pc:sldMk cId="3559156907" sldId="356"/>
        </pc:sldMkLst>
        <pc:spChg chg="mod">
          <ac:chgData name="António Pedro Dores" userId="952ced1e-e1ce-4544-98cf-2600b044dd90" providerId="ADAL" clId="{ACE8CA21-DB67-498F-A19B-0AE6F7178CBF}" dt="2018-09-21T08:37:31.405" v="732" actId="20577"/>
          <ac:spMkLst>
            <pc:docMk/>
            <pc:sldMk cId="3559156907" sldId="356"/>
            <ac:spMk id="3" creationId="{00000000-0000-0000-0000-000000000000}"/>
          </ac:spMkLst>
        </pc:spChg>
      </pc:sldChg>
      <pc:sldChg chg="modSp">
        <pc:chgData name="António Pedro Dores" userId="952ced1e-e1ce-4544-98cf-2600b044dd90" providerId="ADAL" clId="{ACE8CA21-DB67-498F-A19B-0AE6F7178CBF}" dt="2018-09-21T08:17:45.300" v="276" actId="20577"/>
        <pc:sldMkLst>
          <pc:docMk/>
          <pc:sldMk cId="1678398211" sldId="384"/>
        </pc:sldMkLst>
        <pc:spChg chg="mod">
          <ac:chgData name="António Pedro Dores" userId="952ced1e-e1ce-4544-98cf-2600b044dd90" providerId="ADAL" clId="{ACE8CA21-DB67-498F-A19B-0AE6F7178CBF}" dt="2018-09-21T08:17:45.300" v="276" actId="20577"/>
          <ac:spMkLst>
            <pc:docMk/>
            <pc:sldMk cId="1678398211" sldId="384"/>
            <ac:spMk id="3" creationId="{EB2CBB9B-CECE-4892-9EC1-C53E31567F9F}"/>
          </ac:spMkLst>
        </pc:spChg>
      </pc:sldChg>
      <pc:sldChg chg="modSp modNotesTx">
        <pc:chgData name="António Pedro Dores" userId="952ced1e-e1ce-4544-98cf-2600b044dd90" providerId="ADAL" clId="{ACE8CA21-DB67-498F-A19B-0AE6F7178CBF}" dt="2018-09-26T05:58:24.254" v="869" actId="20577"/>
        <pc:sldMkLst>
          <pc:docMk/>
          <pc:sldMk cId="1388692856" sldId="385"/>
        </pc:sldMkLst>
        <pc:spChg chg="mod">
          <ac:chgData name="António Pedro Dores" userId="952ced1e-e1ce-4544-98cf-2600b044dd90" providerId="ADAL" clId="{ACE8CA21-DB67-498F-A19B-0AE6F7178CBF}" dt="2018-09-26T05:58:24.254" v="869" actId="20577"/>
          <ac:spMkLst>
            <pc:docMk/>
            <pc:sldMk cId="1388692856" sldId="385"/>
            <ac:spMk id="3" creationId="{5924548B-EB67-4063-B23E-2B79C720C80C}"/>
          </ac:spMkLst>
        </pc:spChg>
      </pc:sldChg>
      <pc:sldChg chg="modSp">
        <pc:chgData name="António Pedro Dores" userId="952ced1e-e1ce-4544-98cf-2600b044dd90" providerId="ADAL" clId="{ACE8CA21-DB67-498F-A19B-0AE6F7178CBF}" dt="2018-09-25T06:29:56.339" v="864" actId="6549"/>
        <pc:sldMkLst>
          <pc:docMk/>
          <pc:sldMk cId="2376975060" sldId="386"/>
        </pc:sldMkLst>
        <pc:spChg chg="mod">
          <ac:chgData name="António Pedro Dores" userId="952ced1e-e1ce-4544-98cf-2600b044dd90" providerId="ADAL" clId="{ACE8CA21-DB67-498F-A19B-0AE6F7178CBF}" dt="2018-09-25T06:29:56.339" v="864" actId="6549"/>
          <ac:spMkLst>
            <pc:docMk/>
            <pc:sldMk cId="2376975060" sldId="386"/>
            <ac:spMk id="3" creationId="{EB2CBB9B-CECE-4892-9EC1-C53E31567F9F}"/>
          </ac:spMkLst>
        </pc:spChg>
      </pc:sldChg>
      <pc:sldChg chg="modSp">
        <pc:chgData name="António Pedro Dores" userId="952ced1e-e1ce-4544-98cf-2600b044dd90" providerId="ADAL" clId="{ACE8CA21-DB67-498F-A19B-0AE6F7178CBF}" dt="2018-09-26T06:03:14.163" v="889" actId="20577"/>
        <pc:sldMkLst>
          <pc:docMk/>
          <pc:sldMk cId="2167862609" sldId="387"/>
        </pc:sldMkLst>
        <pc:spChg chg="mod">
          <ac:chgData name="António Pedro Dores" userId="952ced1e-e1ce-4544-98cf-2600b044dd90" providerId="ADAL" clId="{ACE8CA21-DB67-498F-A19B-0AE6F7178CBF}" dt="2018-09-21T08:37:22.942" v="727" actId="6549"/>
          <ac:spMkLst>
            <pc:docMk/>
            <pc:sldMk cId="2167862609" sldId="387"/>
            <ac:spMk id="2" creationId="{1D4A6533-DD4F-448E-BBA6-D20414D608C3}"/>
          </ac:spMkLst>
        </pc:spChg>
        <pc:spChg chg="mod">
          <ac:chgData name="António Pedro Dores" userId="952ced1e-e1ce-4544-98cf-2600b044dd90" providerId="ADAL" clId="{ACE8CA21-DB67-498F-A19B-0AE6F7178CBF}" dt="2018-09-26T06:03:14.163" v="889" actId="20577"/>
          <ac:spMkLst>
            <pc:docMk/>
            <pc:sldMk cId="2167862609" sldId="387"/>
            <ac:spMk id="3" creationId="{EB2CBB9B-CECE-4892-9EC1-C53E31567F9F}"/>
          </ac:spMkLst>
        </pc:spChg>
      </pc:sldChg>
      <pc:sldChg chg="modSp">
        <pc:chgData name="António Pedro Dores" userId="952ced1e-e1ce-4544-98cf-2600b044dd90" providerId="ADAL" clId="{ACE8CA21-DB67-498F-A19B-0AE6F7178CBF}" dt="2018-09-26T06:03:46.768" v="891" actId="20577"/>
        <pc:sldMkLst>
          <pc:docMk/>
          <pc:sldMk cId="1590643544" sldId="388"/>
        </pc:sldMkLst>
        <pc:spChg chg="mod">
          <ac:chgData name="António Pedro Dores" userId="952ced1e-e1ce-4544-98cf-2600b044dd90" providerId="ADAL" clId="{ACE8CA21-DB67-498F-A19B-0AE6F7178CBF}" dt="2018-09-21T08:37:37.649" v="735" actId="20577"/>
          <ac:spMkLst>
            <pc:docMk/>
            <pc:sldMk cId="1590643544" sldId="388"/>
            <ac:spMk id="2" creationId="{1D4A6533-DD4F-448E-BBA6-D20414D608C3}"/>
          </ac:spMkLst>
        </pc:spChg>
        <pc:spChg chg="mod">
          <ac:chgData name="António Pedro Dores" userId="952ced1e-e1ce-4544-98cf-2600b044dd90" providerId="ADAL" clId="{ACE8CA21-DB67-498F-A19B-0AE6F7178CBF}" dt="2018-09-26T06:03:46.768" v="891" actId="20577"/>
          <ac:spMkLst>
            <pc:docMk/>
            <pc:sldMk cId="1590643544" sldId="388"/>
            <ac:spMk id="3" creationId="{EB2CBB9B-CECE-4892-9EC1-C53E31567F9F}"/>
          </ac:spMkLst>
        </pc:spChg>
      </pc:sldChg>
      <pc:sldChg chg="modSp">
        <pc:chgData name="António Pedro Dores" userId="952ced1e-e1ce-4544-98cf-2600b044dd90" providerId="ADAL" clId="{ACE8CA21-DB67-498F-A19B-0AE6F7178CBF}" dt="2018-09-26T06:06:54.780" v="918" actId="20577"/>
        <pc:sldMkLst>
          <pc:docMk/>
          <pc:sldMk cId="268543935" sldId="389"/>
        </pc:sldMkLst>
        <pc:spChg chg="mod">
          <ac:chgData name="António Pedro Dores" userId="952ced1e-e1ce-4544-98cf-2600b044dd90" providerId="ADAL" clId="{ACE8CA21-DB67-498F-A19B-0AE6F7178CBF}" dt="2018-09-21T08:37:42.944" v="738" actId="20577"/>
          <ac:spMkLst>
            <pc:docMk/>
            <pc:sldMk cId="268543935" sldId="389"/>
            <ac:spMk id="2" creationId="{1D4A6533-DD4F-448E-BBA6-D20414D608C3}"/>
          </ac:spMkLst>
        </pc:spChg>
        <pc:spChg chg="mod">
          <ac:chgData name="António Pedro Dores" userId="952ced1e-e1ce-4544-98cf-2600b044dd90" providerId="ADAL" clId="{ACE8CA21-DB67-498F-A19B-0AE6F7178CBF}" dt="2018-09-26T06:06:54.780" v="918" actId="20577"/>
          <ac:spMkLst>
            <pc:docMk/>
            <pc:sldMk cId="268543935" sldId="389"/>
            <ac:spMk id="3" creationId="{EB2CBB9B-CECE-4892-9EC1-C53E31567F9F}"/>
          </ac:spMkLst>
        </pc:spChg>
      </pc:sldChg>
      <pc:sldChg chg="modSp">
        <pc:chgData name="António Pedro Dores" userId="952ced1e-e1ce-4544-98cf-2600b044dd90" providerId="ADAL" clId="{ACE8CA21-DB67-498F-A19B-0AE6F7178CBF}" dt="2018-09-26T06:07:50.191" v="920" actId="20577"/>
        <pc:sldMkLst>
          <pc:docMk/>
          <pc:sldMk cId="1714866746" sldId="390"/>
        </pc:sldMkLst>
        <pc:spChg chg="mod">
          <ac:chgData name="António Pedro Dores" userId="952ced1e-e1ce-4544-98cf-2600b044dd90" providerId="ADAL" clId="{ACE8CA21-DB67-498F-A19B-0AE6F7178CBF}" dt="2018-09-21T08:25:48.580" v="427" actId="20577"/>
          <ac:spMkLst>
            <pc:docMk/>
            <pc:sldMk cId="1714866746" sldId="390"/>
            <ac:spMk id="2" creationId="{1D4A6533-DD4F-448E-BBA6-D20414D608C3}"/>
          </ac:spMkLst>
        </pc:spChg>
        <pc:spChg chg="mod">
          <ac:chgData name="António Pedro Dores" userId="952ced1e-e1ce-4544-98cf-2600b044dd90" providerId="ADAL" clId="{ACE8CA21-DB67-498F-A19B-0AE6F7178CBF}" dt="2018-09-26T06:07:50.191" v="920" actId="20577"/>
          <ac:spMkLst>
            <pc:docMk/>
            <pc:sldMk cId="1714866746" sldId="390"/>
            <ac:spMk id="3" creationId="{EB2CBB9B-CECE-4892-9EC1-C53E31567F9F}"/>
          </ac:spMkLst>
        </pc:spChg>
      </pc:sldChg>
      <pc:sldChg chg="modSp modNotesTx">
        <pc:chgData name="António Pedro Dores" userId="952ced1e-e1ce-4544-98cf-2600b044dd90" providerId="ADAL" clId="{ACE8CA21-DB67-498F-A19B-0AE6F7178CBF}" dt="2018-09-21T08:31:27.262" v="633" actId="20577"/>
        <pc:sldMkLst>
          <pc:docMk/>
          <pc:sldMk cId="3806292118" sldId="391"/>
        </pc:sldMkLst>
        <pc:spChg chg="mod">
          <ac:chgData name="António Pedro Dores" userId="952ced1e-e1ce-4544-98cf-2600b044dd90" providerId="ADAL" clId="{ACE8CA21-DB67-498F-A19B-0AE6F7178CBF}" dt="2018-09-21T08:27:57.252" v="453" actId="20577"/>
          <ac:spMkLst>
            <pc:docMk/>
            <pc:sldMk cId="3806292118" sldId="391"/>
            <ac:spMk id="2" creationId="{1D4A6533-DD4F-448E-BBA6-D20414D608C3}"/>
          </ac:spMkLst>
        </pc:spChg>
        <pc:spChg chg="mod">
          <ac:chgData name="António Pedro Dores" userId="952ced1e-e1ce-4544-98cf-2600b044dd90" providerId="ADAL" clId="{ACE8CA21-DB67-498F-A19B-0AE6F7178CBF}" dt="2018-09-21T08:28:13.535" v="456" actId="1076"/>
          <ac:spMkLst>
            <pc:docMk/>
            <pc:sldMk cId="3806292118" sldId="391"/>
            <ac:spMk id="3" creationId="{EB2CBB9B-CECE-4892-9EC1-C53E31567F9F}"/>
          </ac:spMkLst>
        </pc:spChg>
      </pc:sldChg>
      <pc:sldChg chg="modSp">
        <pc:chgData name="António Pedro Dores" userId="952ced1e-e1ce-4544-98cf-2600b044dd90" providerId="ADAL" clId="{ACE8CA21-DB67-498F-A19B-0AE6F7178CBF}" dt="2018-09-21T08:33:14.373" v="656" actId="20577"/>
        <pc:sldMkLst>
          <pc:docMk/>
          <pc:sldMk cId="3714378325" sldId="392"/>
        </pc:sldMkLst>
        <pc:spChg chg="mod">
          <ac:chgData name="António Pedro Dores" userId="952ced1e-e1ce-4544-98cf-2600b044dd90" providerId="ADAL" clId="{ACE8CA21-DB67-498F-A19B-0AE6F7178CBF}" dt="2018-09-21T08:28:05.118" v="455" actId="20577"/>
          <ac:spMkLst>
            <pc:docMk/>
            <pc:sldMk cId="3714378325" sldId="392"/>
            <ac:spMk id="2" creationId="{1D4A6533-DD4F-448E-BBA6-D20414D608C3}"/>
          </ac:spMkLst>
        </pc:spChg>
        <pc:spChg chg="mod">
          <ac:chgData name="António Pedro Dores" userId="952ced1e-e1ce-4544-98cf-2600b044dd90" providerId="ADAL" clId="{ACE8CA21-DB67-498F-A19B-0AE6F7178CBF}" dt="2018-09-21T08:33:14.373" v="656" actId="20577"/>
          <ac:spMkLst>
            <pc:docMk/>
            <pc:sldMk cId="3714378325" sldId="392"/>
            <ac:spMk id="3" creationId="{EB2CBB9B-CECE-4892-9EC1-C53E31567F9F}"/>
          </ac:spMkLst>
        </pc:spChg>
      </pc:sldChg>
      <pc:sldChg chg="modSp">
        <pc:chgData name="António Pedro Dores" userId="952ced1e-e1ce-4544-98cf-2600b044dd90" providerId="ADAL" clId="{ACE8CA21-DB67-498F-A19B-0AE6F7178CBF}" dt="2018-09-26T06:09:15.320" v="925" actId="6549"/>
        <pc:sldMkLst>
          <pc:docMk/>
          <pc:sldMk cId="716047365" sldId="394"/>
        </pc:sldMkLst>
        <pc:spChg chg="mod">
          <ac:chgData name="António Pedro Dores" userId="952ced1e-e1ce-4544-98cf-2600b044dd90" providerId="ADAL" clId="{ACE8CA21-DB67-498F-A19B-0AE6F7178CBF}" dt="2018-09-26T06:09:15.320" v="925" actId="6549"/>
          <ac:spMkLst>
            <pc:docMk/>
            <pc:sldMk cId="716047365" sldId="394"/>
            <ac:spMk id="3" creationId="{EB2CBB9B-CECE-4892-9EC1-C53E31567F9F}"/>
          </ac:spMkLst>
        </pc:spChg>
      </pc:sldChg>
      <pc:sldChg chg="modSp">
        <pc:chgData name="António Pedro Dores" userId="952ced1e-e1ce-4544-98cf-2600b044dd90" providerId="ADAL" clId="{ACE8CA21-DB67-498F-A19B-0AE6F7178CBF}" dt="2018-09-26T06:10:42.609" v="955" actId="6549"/>
        <pc:sldMkLst>
          <pc:docMk/>
          <pc:sldMk cId="1636450929" sldId="395"/>
        </pc:sldMkLst>
        <pc:spChg chg="mod">
          <ac:chgData name="António Pedro Dores" userId="952ced1e-e1ce-4544-98cf-2600b044dd90" providerId="ADAL" clId="{ACE8CA21-DB67-498F-A19B-0AE6F7178CBF}" dt="2018-09-26T06:10:42.609" v="955" actId="6549"/>
          <ac:spMkLst>
            <pc:docMk/>
            <pc:sldMk cId="1636450929" sldId="395"/>
            <ac:spMk id="3" creationId="{EB2CBB9B-CECE-4892-9EC1-C53E31567F9F}"/>
          </ac:spMkLst>
        </pc:spChg>
      </pc:sldChg>
      <pc:sldChg chg="modSp">
        <pc:chgData name="António Pedro Dores" userId="952ced1e-e1ce-4544-98cf-2600b044dd90" providerId="ADAL" clId="{ACE8CA21-DB67-498F-A19B-0AE6F7178CBF}" dt="2018-09-26T06:12:41.602" v="1005" actId="20577"/>
        <pc:sldMkLst>
          <pc:docMk/>
          <pc:sldMk cId="1503196822" sldId="396"/>
        </pc:sldMkLst>
        <pc:spChg chg="mod">
          <ac:chgData name="António Pedro Dores" userId="952ced1e-e1ce-4544-98cf-2600b044dd90" providerId="ADAL" clId="{ACE8CA21-DB67-498F-A19B-0AE6F7178CBF}" dt="2018-09-26T06:12:41.602" v="1005" actId="20577"/>
          <ac:spMkLst>
            <pc:docMk/>
            <pc:sldMk cId="1503196822" sldId="396"/>
            <ac:spMk id="3" creationId="{EB2CBB9B-CECE-4892-9EC1-C53E31567F9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67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891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err="1"/>
              <a:t>Economics</a:t>
            </a:r>
            <a:r>
              <a:rPr lang="pt-PT" dirty="0"/>
              <a:t> as </a:t>
            </a:r>
            <a:r>
              <a:rPr lang="pt-PT" dirty="0" err="1"/>
              <a:t>nature</a:t>
            </a:r>
            <a:r>
              <a:rPr lang="pt-PT" dirty="0"/>
              <a:t> VS </a:t>
            </a:r>
            <a:r>
              <a:rPr lang="pt-PT" dirty="0" err="1"/>
              <a:t>society</a:t>
            </a:r>
            <a:r>
              <a:rPr lang="pt-PT" dirty="0"/>
              <a:t> as natural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6713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Professional ego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institutional</a:t>
            </a:r>
            <a:r>
              <a:rPr lang="pt-PT" dirty="0"/>
              <a:t> </a:t>
            </a:r>
            <a:r>
              <a:rPr lang="pt-PT" dirty="0" err="1"/>
              <a:t>centrism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teacher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researcher</a:t>
            </a:r>
            <a:r>
              <a:rPr lang="pt-PT" dirty="0"/>
              <a:t> </a:t>
            </a:r>
            <a:r>
              <a:rPr lang="pt-PT" dirty="0" err="1"/>
              <a:t>treatned</a:t>
            </a:r>
            <a:r>
              <a:rPr lang="pt-PT" dirty="0"/>
              <a:t> </a:t>
            </a: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obsolescency</a:t>
            </a:r>
            <a:r>
              <a:rPr lang="pt-PT" dirty="0"/>
              <a:t>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85406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17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5346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/>
              <a:t>Nature of reasoning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888504"/>
          </a:xfrm>
        </p:spPr>
        <p:txBody>
          <a:bodyPr/>
          <a:lstStyle/>
          <a:p>
            <a:r>
              <a:rPr lang="pt-PT" dirty="0"/>
              <a:t>António Pedro Dores, 2018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A6533-DD4F-448E-BBA6-D20414D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Life is natural (III)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B2CBB9B-CECE-4892-9EC1-C53E31567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dirty="0"/>
              <a:t>Hierarchization is not natural, since it claims for sacrifice, energy expender, both at top and at the bottom of society.</a:t>
            </a:r>
          </a:p>
          <a:p>
            <a:r>
              <a:rPr lang="en-GB" dirty="0"/>
              <a:t>Reason (as morals) is the way to point out to the mind the alleged (and false) energy gain of division of labour </a:t>
            </a:r>
            <a:r>
              <a:rPr lang="en-GB" sz="2000" dirty="0"/>
              <a:t>(A. Smith)</a:t>
            </a:r>
          </a:p>
          <a:p>
            <a:r>
              <a:rPr lang="en-GB" dirty="0"/>
              <a:t>Reason is about sacrifice/legitimation. </a:t>
            </a:r>
          </a:p>
          <a:p>
            <a:r>
              <a:rPr lang="en-GB" dirty="0"/>
              <a:t>Without power violence, no Raison works </a:t>
            </a:r>
            <a:r>
              <a:rPr lang="en-GB" sz="2000" dirty="0"/>
              <a:t>(Foucault)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43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A6533-DD4F-448E-BBA6-D20414D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society would be it out of evolutionary life stream?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B2CBB9B-CECE-4892-9EC1-C53E31567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dirty="0"/>
              <a:t>Why social sciences are not natural sciences?</a:t>
            </a:r>
          </a:p>
          <a:p>
            <a:r>
              <a:rPr lang="en-GB" dirty="0"/>
              <a:t>Creativity, as power, are out of nature?</a:t>
            </a:r>
          </a:p>
          <a:p>
            <a:r>
              <a:rPr lang="en-GB" dirty="0"/>
              <a:t>Why would Reason be a reified (not imbodied) product of human evolution? </a:t>
            </a:r>
          </a:p>
          <a:p>
            <a:r>
              <a:rPr lang="en-GB" dirty="0"/>
              <a:t>Why people in charge, the responsible, are not accountable, at the same time they call for general accountability?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866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A6533-DD4F-448E-BBA6-D20414D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society would be it out of evolutionary life stream? (II)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B2CBB9B-CECE-4892-9EC1-C53E31567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43" y="2041237"/>
            <a:ext cx="8229600" cy="4525963"/>
          </a:xfrm>
        </p:spPr>
        <p:txBody>
          <a:bodyPr/>
          <a:lstStyle/>
          <a:p>
            <a:r>
              <a:rPr lang="en-GB" dirty="0"/>
              <a:t>Social theory relativism (</a:t>
            </a:r>
            <a:r>
              <a:rPr lang="en-GB" sz="1800" dirty="0"/>
              <a:t>axiological neutrality</a:t>
            </a:r>
            <a:r>
              <a:rPr lang="en-GB" dirty="0"/>
              <a:t>) admits to focus exclusively in human relations (</a:t>
            </a:r>
            <a:r>
              <a:rPr lang="en-GB" sz="1800" dirty="0"/>
              <a:t>out of nature as well out of artificial techno environment</a:t>
            </a:r>
            <a:r>
              <a:rPr lang="en-GB" dirty="0"/>
              <a:t>);</a:t>
            </a:r>
          </a:p>
          <a:p>
            <a:r>
              <a:rPr lang="en-GB" dirty="0"/>
              <a:t>and it splits human kind in classes: those who are like the researcher (</a:t>
            </a:r>
            <a:r>
              <a:rPr lang="en-GB" sz="1800" dirty="0"/>
              <a:t>similar identity and expectations</a:t>
            </a:r>
            <a:r>
              <a:rPr lang="en-GB" dirty="0"/>
              <a:t>) and all the other (</a:t>
            </a:r>
            <a:r>
              <a:rPr lang="en-GB" sz="1800" dirty="0"/>
              <a:t>exotic human beings, assimilated to nature, such as indigenous, workers, women, etc., or Gods, such as authors and powerful people.</a:t>
            </a:r>
            <a:r>
              <a:rPr lang="en-GB" dirty="0"/>
              <a:t>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292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A6533-DD4F-448E-BBA6-D20414D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society would be it out of evolutionary life stream? (III)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B2CBB9B-CECE-4892-9EC1-C53E31567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525963"/>
          </a:xfrm>
        </p:spPr>
        <p:txBody>
          <a:bodyPr/>
          <a:lstStyle/>
          <a:p>
            <a:r>
              <a:rPr lang="en-GB" dirty="0"/>
              <a:t>Social theory relativism serves the professionalization of graduates and teachers, as middle class professionals.</a:t>
            </a:r>
          </a:p>
          <a:p>
            <a:r>
              <a:rPr lang="en-GB" dirty="0"/>
              <a:t>Social theory relativism supports social insensibility to environmental dangers and fake news, as if they were delivered by Gods, as Columbus navy arrival to the new world.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378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A6533-DD4F-448E-BBA6-D20414D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 anew, again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B2CBB9B-CECE-4892-9EC1-C53E31567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en-GB" dirty="0"/>
              <a:t>Human survival and reproductive spirit is blocked by Reason and state violence. </a:t>
            </a:r>
          </a:p>
          <a:p>
            <a:r>
              <a:rPr lang="en-GB" dirty="0"/>
              <a:t>Social theory should start anew its goal of turning social philosophy in science.</a:t>
            </a:r>
          </a:p>
          <a:p>
            <a:r>
              <a:rPr lang="en-GB" dirty="0"/>
              <a:t>Biology should become the study of the events arising from homeostatic principle, including society as well as bacteria (Damasio). 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047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A6533-DD4F-448E-BBA6-D20414D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 comments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B2CBB9B-CECE-4892-9EC1-C53E31567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en-GB" dirty="0"/>
              <a:t>Subjectivity is not to artists and intellectuals to exercise </a:t>
            </a:r>
            <a:r>
              <a:rPr lang="en-GB" i="1" dirty="0"/>
              <a:t>reasoning</a:t>
            </a:r>
            <a:r>
              <a:rPr lang="en-GB" dirty="0"/>
              <a:t>. It is the range of interpretations of life each organism develops.</a:t>
            </a:r>
          </a:p>
          <a:p>
            <a:r>
              <a:rPr lang="en-GB" i="1" dirty="0"/>
              <a:t>Reason</a:t>
            </a:r>
            <a:r>
              <a:rPr lang="en-GB" dirty="0"/>
              <a:t> is a range of upper classes modes of interpretation of life (avoiding their own sacrifice by people´s violence, and monopolizing the truth – TINA)</a:t>
            </a:r>
          </a:p>
        </p:txBody>
      </p:sp>
    </p:spTree>
    <p:extLst>
      <p:ext uri="{BB962C8B-B14F-4D97-AF65-F5344CB8AC3E}">
        <p14:creationId xmlns:p14="http://schemas.microsoft.com/office/powerpoint/2010/main" val="1636450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A6533-DD4F-448E-BBA6-D20414D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 comments (II)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B2CBB9B-CECE-4892-9EC1-C53E31567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en-GB" dirty="0"/>
              <a:t>Cultures of Reason are, at the same time, out of this world – </a:t>
            </a:r>
            <a:r>
              <a:rPr lang="en-GB" sz="2000" dirty="0"/>
              <a:t>imagination to avoid violence against who are in charge </a:t>
            </a:r>
            <a:r>
              <a:rPr lang="en-GB" dirty="0"/>
              <a:t>– and engaged on the world – </a:t>
            </a:r>
            <a:r>
              <a:rPr lang="en-GB" sz="2000" dirty="0"/>
              <a:t>imagination to engage in social homeostasis.</a:t>
            </a:r>
          </a:p>
          <a:p>
            <a:endParaRPr lang="en-GB" sz="2000" dirty="0"/>
          </a:p>
          <a:p>
            <a:r>
              <a:rPr lang="en-GB" dirty="0"/>
              <a:t>That is why there is such a big difference between long run and short run reasoning; social and individual reasoning; Reason </a:t>
            </a:r>
            <a:r>
              <a:rPr lang="en-GB"/>
              <a:t>and reasoning.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3196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The </a:t>
            </a:r>
            <a:r>
              <a:rPr lang="pt-PT" sz="8000" dirty="0" err="1"/>
              <a:t>end</a:t>
            </a:r>
            <a:endParaRPr lang="pt-PT" sz="80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4"/>
              </a:rPr>
              <a:t>http://iscte.pt/~apad/estesp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5"/>
              </a:rPr>
              <a:t>http://iscte.pt/~apad/estesp/trilogia.htm</a:t>
            </a:r>
            <a:r>
              <a:rPr lang="pt-PT" sz="2400" dirty="0"/>
              <a:t> </a:t>
            </a:r>
          </a:p>
          <a:p>
            <a:pPr algn="ctr">
              <a:buFontTx/>
              <a:buNone/>
            </a:pPr>
            <a:r>
              <a:rPr lang="pt-PT" sz="2400" dirty="0"/>
              <a:t> </a:t>
            </a:r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F117E-E976-4EF4-A25C-CE1F33C56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My</a:t>
            </a:r>
            <a:r>
              <a:rPr lang="pt-PT" dirty="0"/>
              <a:t> </a:t>
            </a:r>
            <a:r>
              <a:rPr lang="pt-PT" dirty="0" err="1"/>
              <a:t>problem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24548B-EB67-4063-B23E-2B79C720C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Human will is it out of this world?</a:t>
            </a:r>
          </a:p>
          <a:p>
            <a:r>
              <a:rPr lang="en-GB" dirty="0"/>
              <a:t>Revolution depends on markets failures?</a:t>
            </a:r>
          </a:p>
          <a:p>
            <a:r>
              <a:rPr lang="en-GB" dirty="0"/>
              <a:t>Starting anew is not it an experimental capacity of life?</a:t>
            </a:r>
          </a:p>
          <a:p>
            <a:r>
              <a:rPr lang="en-GB" dirty="0"/>
              <a:t>Reason(</a:t>
            </a:r>
            <a:r>
              <a:rPr lang="en-GB" dirty="0" err="1"/>
              <a:t>ing</a:t>
            </a:r>
            <a:r>
              <a:rPr lang="en-GB" dirty="0"/>
              <a:t>) is it out, or in, life stream? </a:t>
            </a:r>
          </a:p>
        </p:txBody>
      </p:sp>
    </p:spTree>
    <p:extLst>
      <p:ext uri="{BB962C8B-B14F-4D97-AF65-F5344CB8AC3E}">
        <p14:creationId xmlns:p14="http://schemas.microsoft.com/office/powerpoint/2010/main" val="1388692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Index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Precarity of social theories</a:t>
            </a:r>
          </a:p>
          <a:p>
            <a:r>
              <a:rPr lang="en-GB" dirty="0"/>
              <a:t>Life is natural</a:t>
            </a:r>
          </a:p>
          <a:p>
            <a:r>
              <a:rPr lang="en-GB" dirty="0"/>
              <a:t>Why society would be out of life?</a:t>
            </a:r>
          </a:p>
          <a:p>
            <a:r>
              <a:rPr lang="en-GB" dirty="0"/>
              <a:t>Start anew, again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5915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A6533-DD4F-448E-BBA6-D20414D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Precarity of social theories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B2CBB9B-CECE-4892-9EC1-C53E31567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are (not) free and equal, whenever is the state that warrantee us that status – </a:t>
            </a:r>
            <a:r>
              <a:rPr lang="en-GB" dirty="0" err="1"/>
              <a:t>M.Kuhn</a:t>
            </a:r>
            <a:endParaRPr lang="en-GB" dirty="0"/>
          </a:p>
          <a:p>
            <a:endParaRPr lang="en-GB" dirty="0"/>
          </a:p>
          <a:p>
            <a:r>
              <a:rPr lang="en-GB" dirty="0"/>
              <a:t>“We, humans, are not self sufficient”; one needs each other and nature to survive and reproduce – as indigenous people well know as basic knowledge.</a:t>
            </a:r>
          </a:p>
          <a:p>
            <a:endParaRPr lang="en-GB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78398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A6533-DD4F-448E-BBA6-D20414D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Precarity of social theories (II)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B2CBB9B-CECE-4892-9EC1-C53E31567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Thinking societies empty of people, as algorithm: Damasio </a:t>
            </a:r>
            <a:r>
              <a:rPr lang="en-GB"/>
              <a:t>vs Harari</a:t>
            </a:r>
            <a:r>
              <a:rPr lang="en-GB" dirty="0"/>
              <a:t>/Parsons</a:t>
            </a:r>
          </a:p>
          <a:p>
            <a:r>
              <a:rPr lang="en-GB" dirty="0"/>
              <a:t>Focus of social theories on power relations (excluding people´s common needs, such as identity and care). </a:t>
            </a:r>
          </a:p>
          <a:p>
            <a:r>
              <a:rPr lang="en-GB" dirty="0"/>
              <a:t>Top down elite power reified VS bottom up people´s lives needs out of scope.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975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Loïc</a:t>
            </a:r>
            <a:r>
              <a:rPr lang="pt-PT" dirty="0"/>
              <a:t> </a:t>
            </a:r>
            <a:r>
              <a:rPr lang="pt-PT" dirty="0" err="1"/>
              <a:t>Wacquant´s</a:t>
            </a:r>
            <a:r>
              <a:rPr lang="pt-PT" dirty="0"/>
              <a:t> </a:t>
            </a:r>
            <a:r>
              <a:rPr lang="pt-PT" dirty="0" err="1"/>
              <a:t>theory</a:t>
            </a:r>
            <a:endParaRPr lang="pt-PT" dirty="0"/>
          </a:p>
        </p:txBody>
      </p:sp>
      <p:sp>
        <p:nvSpPr>
          <p:cNvPr id="4" name="Triângulo isósceles 3"/>
          <p:cNvSpPr/>
          <p:nvPr/>
        </p:nvSpPr>
        <p:spPr>
          <a:xfrm>
            <a:off x="2589707" y="1874942"/>
            <a:ext cx="4032448" cy="27338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>
                <a:solidFill>
                  <a:schemeClr val="tx1"/>
                </a:solidFill>
              </a:rPr>
              <a:t>Prison</a:t>
            </a:r>
            <a:endParaRPr lang="pt-PT" dirty="0">
              <a:solidFill>
                <a:schemeClr val="tx1"/>
              </a:solidFill>
            </a:endParaRP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CITY</a:t>
            </a: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 err="1">
                <a:solidFill>
                  <a:schemeClr val="tx1"/>
                </a:solidFill>
              </a:rPr>
              <a:t>Hiper-ghetto</a:t>
            </a:r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Anti ghetto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129988" y="2956302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 err="1"/>
              <a:t>Punishing</a:t>
            </a:r>
            <a:r>
              <a:rPr lang="pt-PT" i="1" dirty="0"/>
              <a:t> </a:t>
            </a:r>
            <a:r>
              <a:rPr lang="pt-PT" i="1" dirty="0" err="1"/>
              <a:t>the</a:t>
            </a:r>
            <a:r>
              <a:rPr lang="pt-PT" i="1" dirty="0"/>
              <a:t> </a:t>
            </a:r>
            <a:r>
              <a:rPr lang="pt-PT" i="1" dirty="0" err="1"/>
              <a:t>poor</a:t>
            </a:r>
            <a:endParaRPr lang="pt-PT" i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5952639" y="2956302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 err="1"/>
              <a:t>Deadly</a:t>
            </a:r>
            <a:r>
              <a:rPr lang="pt-PT" i="1" dirty="0"/>
              <a:t> </a:t>
            </a:r>
            <a:r>
              <a:rPr lang="pt-PT" i="1" dirty="0" err="1"/>
              <a:t>symbiosis</a:t>
            </a:r>
            <a:endParaRPr lang="pt-PT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678165" y="1332787"/>
            <a:ext cx="16594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Neo-liberalism</a:t>
            </a:r>
            <a:endParaRPr lang="pt-PT" dirty="0"/>
          </a:p>
          <a:p>
            <a:pPr algn="ctr"/>
            <a:r>
              <a:rPr lang="pt-PT" sz="2800" dirty="0"/>
              <a:t>STATE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761184" y="5229200"/>
            <a:ext cx="16466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800" dirty="0"/>
              <a:t>(BODY)</a:t>
            </a:r>
            <a:endParaRPr lang="pt-PT" dirty="0"/>
          </a:p>
          <a:p>
            <a:pPr algn="ctr"/>
            <a:r>
              <a:rPr lang="pt-PT" dirty="0"/>
              <a:t>Body </a:t>
            </a:r>
            <a:r>
              <a:rPr lang="pt-PT" dirty="0" err="1"/>
              <a:t>and</a:t>
            </a:r>
            <a:r>
              <a:rPr lang="pt-PT" dirty="0"/>
              <a:t> soul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827470" y="487144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 err="1"/>
              <a:t>Urban</a:t>
            </a:r>
            <a:r>
              <a:rPr lang="pt-PT" i="1" dirty="0"/>
              <a:t> </a:t>
            </a:r>
            <a:r>
              <a:rPr lang="pt-PT" i="1" dirty="0" err="1"/>
              <a:t>outcast</a:t>
            </a:r>
            <a:endParaRPr lang="pt-PT" i="1" dirty="0"/>
          </a:p>
        </p:txBody>
      </p:sp>
      <p:sp>
        <p:nvSpPr>
          <p:cNvPr id="10" name="Retângulo 9"/>
          <p:cNvSpPr/>
          <p:nvPr/>
        </p:nvSpPr>
        <p:spPr>
          <a:xfrm>
            <a:off x="6615259" y="4402094"/>
            <a:ext cx="1184940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dirty="0"/>
              <a:t>RACE</a:t>
            </a:r>
          </a:p>
          <a:p>
            <a:r>
              <a:rPr lang="pt-PT" dirty="0"/>
              <a:t>(</a:t>
            </a:r>
            <a:r>
              <a:rPr lang="pt-PT" dirty="0" err="1"/>
              <a:t>ethnicity</a:t>
            </a:r>
            <a:r>
              <a:rPr lang="pt-PT" dirty="0"/>
              <a:t>)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129988" y="4428981"/>
            <a:ext cx="1361270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dirty="0"/>
              <a:t>CLASS</a:t>
            </a:r>
          </a:p>
          <a:p>
            <a:pPr algn="ctr"/>
            <a:r>
              <a:rPr lang="pt-PT" dirty="0"/>
              <a:t>(</a:t>
            </a:r>
            <a:r>
              <a:rPr lang="pt-PT" dirty="0" err="1"/>
              <a:t>market</a:t>
            </a:r>
            <a:r>
              <a:rPr lang="pt-PT" dirty="0"/>
              <a:t>)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23528" y="5877272"/>
            <a:ext cx="3938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dirty="0" err="1"/>
              <a:t>Marginality</a:t>
            </a:r>
            <a:r>
              <a:rPr lang="pt-PT" sz="1100" dirty="0"/>
              <a:t>, </a:t>
            </a:r>
            <a:r>
              <a:rPr lang="pt-PT" sz="1100" dirty="0" err="1"/>
              <a:t>ethnicity</a:t>
            </a:r>
            <a:r>
              <a:rPr lang="pt-PT" sz="1100" dirty="0"/>
              <a:t> </a:t>
            </a:r>
            <a:r>
              <a:rPr lang="pt-PT" sz="1100" dirty="0" err="1"/>
              <a:t>and</a:t>
            </a:r>
            <a:r>
              <a:rPr lang="pt-PT" sz="1100" dirty="0"/>
              <a:t> </a:t>
            </a:r>
            <a:r>
              <a:rPr lang="pt-PT" sz="1100" dirty="0" err="1"/>
              <a:t>penality</a:t>
            </a:r>
            <a:r>
              <a:rPr lang="pt-PT" sz="1100" dirty="0"/>
              <a:t> in </a:t>
            </a:r>
            <a:r>
              <a:rPr lang="pt-PT" sz="1100" dirty="0" err="1"/>
              <a:t>the</a:t>
            </a:r>
            <a:r>
              <a:rPr lang="pt-PT" sz="1100" dirty="0"/>
              <a:t> neoliberal </a:t>
            </a:r>
            <a:r>
              <a:rPr lang="pt-PT" sz="1100" dirty="0" err="1"/>
              <a:t>city</a:t>
            </a:r>
            <a:r>
              <a:rPr lang="pt-PT" sz="1100" dirty="0"/>
              <a:t>, 2014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552121" y="1863804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 err="1"/>
              <a:t>Left</a:t>
            </a:r>
            <a:r>
              <a:rPr lang="pt-PT" b="1" i="1" dirty="0"/>
              <a:t> </a:t>
            </a:r>
            <a:r>
              <a:rPr lang="pt-PT" b="1" i="1" dirty="0" err="1"/>
              <a:t>hand</a:t>
            </a:r>
            <a:endParaRPr lang="pt-PT" b="1" i="1" dirty="0"/>
          </a:p>
          <a:p>
            <a:r>
              <a:rPr lang="pt-PT" dirty="0"/>
              <a:t>“</a:t>
            </a:r>
            <a:r>
              <a:rPr lang="pt-PT" dirty="0" err="1"/>
              <a:t>workfare</a:t>
            </a:r>
            <a:r>
              <a:rPr lang="pt-PT" dirty="0"/>
              <a:t>”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163293" y="1783423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 err="1"/>
              <a:t>Right</a:t>
            </a:r>
            <a:r>
              <a:rPr lang="pt-PT" b="1" i="1" dirty="0"/>
              <a:t> </a:t>
            </a:r>
            <a:r>
              <a:rPr lang="pt-PT" b="1" i="1" dirty="0" err="1"/>
              <a:t>hand</a:t>
            </a:r>
            <a:endParaRPr lang="pt-PT" b="1" i="1" dirty="0"/>
          </a:p>
          <a:p>
            <a:r>
              <a:rPr lang="pt-PT" dirty="0"/>
              <a:t>“</a:t>
            </a:r>
            <a:r>
              <a:rPr lang="pt-PT" dirty="0" err="1"/>
              <a:t>prisonfare</a:t>
            </a:r>
            <a:r>
              <a:rPr lang="pt-PT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6110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Social </a:t>
            </a:r>
            <a:r>
              <a:rPr lang="pt-PT" dirty="0" err="1"/>
              <a:t>organization</a:t>
            </a:r>
            <a:endParaRPr lang="pt-PT" dirty="0"/>
          </a:p>
        </p:txBody>
      </p:sp>
      <p:sp>
        <p:nvSpPr>
          <p:cNvPr id="4" name="Triângulo isósceles 3"/>
          <p:cNvSpPr/>
          <p:nvPr/>
        </p:nvSpPr>
        <p:spPr>
          <a:xfrm>
            <a:off x="3203848" y="170080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3203848" y="378417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/>
          <p:cNvSpPr txBox="1"/>
          <p:nvPr/>
        </p:nvSpPr>
        <p:spPr>
          <a:xfrm>
            <a:off x="3639692" y="141763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Conatos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661789" y="5584379"/>
            <a:ext cx="1125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Tanatos</a:t>
            </a:r>
            <a:r>
              <a:rPr lang="pt-PT" dirty="0"/>
              <a:t>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691680" y="350100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Identity</a:t>
            </a:r>
            <a:endParaRPr lang="pt-PT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77DCE5D-10AC-4395-A083-CF597B85493B}"/>
              </a:ext>
            </a:extLst>
          </p:cNvPr>
          <p:cNvSpPr txBox="1"/>
          <p:nvPr/>
        </p:nvSpPr>
        <p:spPr>
          <a:xfrm>
            <a:off x="6588224" y="206084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POWER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3D082C3-10BE-484D-B63F-E97B6B2817D9}"/>
              </a:ext>
            </a:extLst>
          </p:cNvPr>
          <p:cNvSpPr txBox="1"/>
          <p:nvPr/>
        </p:nvSpPr>
        <p:spPr>
          <a:xfrm>
            <a:off x="6383039" y="4860809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VIOLENCE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8BB084B-50B6-49D3-963B-68DA68AEF127}"/>
              </a:ext>
            </a:extLst>
          </p:cNvPr>
          <p:cNvSpPr txBox="1"/>
          <p:nvPr/>
        </p:nvSpPr>
        <p:spPr>
          <a:xfrm>
            <a:off x="6190436" y="3445371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Expectations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12901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A6533-DD4F-448E-BBA6-D20414D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Life is natural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B2CBB9B-CECE-4892-9EC1-C53E31567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dirty="0"/>
              <a:t>Societies, cultures, reasoning and machines, are all natural.</a:t>
            </a:r>
          </a:p>
          <a:p>
            <a:r>
              <a:rPr lang="en-GB" dirty="0"/>
              <a:t>Without living people, no reasoning and no machines exist; in the past and in the future (</a:t>
            </a:r>
            <a:r>
              <a:rPr lang="en-GB" sz="1800" dirty="0"/>
              <a:t>singularity theories</a:t>
            </a:r>
            <a:r>
              <a:rPr lang="en-GB" dirty="0"/>
              <a:t>).</a:t>
            </a:r>
          </a:p>
          <a:p>
            <a:r>
              <a:rPr lang="en-GB" dirty="0"/>
              <a:t>Social sciences repugnance to biologism, and reification of power/Reason, are not reasonable. Still they prevail. </a:t>
            </a:r>
          </a:p>
        </p:txBody>
      </p:sp>
    </p:spTree>
    <p:extLst>
      <p:ext uri="{BB962C8B-B14F-4D97-AF65-F5344CB8AC3E}">
        <p14:creationId xmlns:p14="http://schemas.microsoft.com/office/powerpoint/2010/main" val="2167862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A6533-DD4F-448E-BBA6-D20414D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Life is natural (II)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B2CBB9B-CECE-4892-9EC1-C53E31567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dirty="0"/>
              <a:t>Human mind is not a product of the brain.</a:t>
            </a:r>
          </a:p>
          <a:p>
            <a:r>
              <a:rPr lang="en-GB" dirty="0"/>
              <a:t>The mind is product of life: it is a result of evolution of homeostasis.</a:t>
            </a:r>
          </a:p>
          <a:p>
            <a:r>
              <a:rPr lang="en-GB" dirty="0"/>
              <a:t>Evolution is not a deterministic competitive economic like accumulation of power (in the brain and Reason): it is a cooperative symbiotic permaculture like development decreasing energy cost for life.</a:t>
            </a:r>
          </a:p>
        </p:txBody>
      </p:sp>
    </p:spTree>
    <p:extLst>
      <p:ext uri="{BB962C8B-B14F-4D97-AF65-F5344CB8AC3E}">
        <p14:creationId xmlns:p14="http://schemas.microsoft.com/office/powerpoint/2010/main" val="1590643544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898</Words>
  <Application>Microsoft Office PowerPoint</Application>
  <PresentationFormat>Apresentação no Ecrã (4:3)</PresentationFormat>
  <Paragraphs>106</Paragraphs>
  <Slides>17</Slides>
  <Notes>4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19" baseType="lpstr">
      <vt:lpstr>Arial</vt:lpstr>
      <vt:lpstr>Modelo de apresentação predefinido</vt:lpstr>
      <vt:lpstr>Nature of reasoning</vt:lpstr>
      <vt:lpstr>My problem</vt:lpstr>
      <vt:lpstr>Index</vt:lpstr>
      <vt:lpstr>Precarity of social theories</vt:lpstr>
      <vt:lpstr>Precarity of social theories (II)</vt:lpstr>
      <vt:lpstr>Loïc Wacquant´s theory</vt:lpstr>
      <vt:lpstr>Social organization</vt:lpstr>
      <vt:lpstr>Life is natural</vt:lpstr>
      <vt:lpstr>Life is natural (II)</vt:lpstr>
      <vt:lpstr>Life is natural (III)</vt:lpstr>
      <vt:lpstr>Why society would be it out of evolutionary life stream?</vt:lpstr>
      <vt:lpstr>Why society would be it out of evolutionary life stream? (II)</vt:lpstr>
      <vt:lpstr>Why society would be it out of evolutionary life stream? (III)</vt:lpstr>
      <vt:lpstr>Start anew, again</vt:lpstr>
      <vt:lpstr>Final comments</vt:lpstr>
      <vt:lpstr>Final comments (II)</vt:lpstr>
      <vt:lpstr>The end</vt:lpstr>
    </vt:vector>
  </TitlesOfParts>
  <Company>O nome da sua organização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António Pedro Dores</cp:lastModifiedBy>
  <cp:revision>167</cp:revision>
  <dcterms:created xsi:type="dcterms:W3CDTF">2005-12-05T12:20:13Z</dcterms:created>
  <dcterms:modified xsi:type="dcterms:W3CDTF">2018-09-26T06:12:51Z</dcterms:modified>
</cp:coreProperties>
</file>