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70" r:id="rId5"/>
    <p:sldId id="264" r:id="rId6"/>
    <p:sldId id="278" r:id="rId7"/>
    <p:sldId id="279" r:id="rId8"/>
    <p:sldId id="280" r:id="rId9"/>
    <p:sldId id="281" r:id="rId10"/>
    <p:sldId id="267" r:id="rId1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7" autoAdjust="0"/>
    <p:restoredTop sz="94660"/>
  </p:normalViewPr>
  <p:slideViewPr>
    <p:cSldViewPr>
      <p:cViewPr varScale="1">
        <p:scale>
          <a:sx n="68" d="100"/>
          <a:sy n="68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EEB41-F9E2-43D2-BE66-4CC4A4457768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094B0-CFA0-4916-A18B-1BA0633E2E8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3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15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>
                <a:solidFill>
                  <a:srgbClr val="000000"/>
                </a:solidFill>
              </a:rPr>
              <a:pPr/>
              <a:t>8</a:t>
            </a:fld>
            <a:endParaRPr lang="pt-PT">
              <a:solidFill>
                <a:srgbClr val="000000"/>
              </a:solidFill>
            </a:endParaRPr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220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9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62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8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5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942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10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298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875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954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28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306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517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216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69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340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32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95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92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4732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0819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0653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>
              <a:solidFill>
                <a:srgbClr val="00000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>
                <a:solidFill>
                  <a:srgbClr val="000000"/>
                </a:solidFill>
              </a:rPr>
              <a:pPr/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3613B-74D5-473E-8ABF-D93601F18769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17FE-80F3-424C-853D-0BA6F1F3BE4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18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P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992EB7-6D1E-4287-A698-161F7F5422ED}" type="slidenum">
              <a:rPr lang="pt-P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home.iscte-iul.pt/~apad/novosite2007/EPLCS.html" TargetMode="External"/><Relationship Id="rId3" Type="http://schemas.openxmlformats.org/officeDocument/2006/relationships/hyperlink" Target="http://iscte.pt/~apad" TargetMode="External"/><Relationship Id="rId7" Type="http://schemas.openxmlformats.org/officeDocument/2006/relationships/hyperlink" Target="https://www.worldsshne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home.iscte-iul.pt/~apad/PrisoesEuropa/" TargetMode="Externa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sz="6000" dirty="0"/>
              <a:t>Pós-verdade e pós-ciências sociais</a:t>
            </a:r>
            <a:br>
              <a:rPr lang="pt-PT" sz="6000" dirty="0"/>
            </a:br>
            <a:r>
              <a:rPr lang="pt-PT" dirty="0"/>
              <a:t> da necessidade e da capacidade autocrítica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3410" y="4653136"/>
            <a:ext cx="7322604" cy="1440160"/>
          </a:xfrm>
        </p:spPr>
        <p:txBody>
          <a:bodyPr>
            <a:normAutofit/>
          </a:bodyPr>
          <a:lstStyle/>
          <a:p>
            <a:pPr algn="l"/>
            <a:endParaRPr lang="en-US" sz="2200" dirty="0"/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António Pedro </a:t>
            </a:r>
            <a:r>
              <a:rPr lang="en-US" sz="2200" dirty="0" err="1"/>
              <a:t>Dores</a:t>
            </a:r>
            <a:r>
              <a:rPr lang="en-US" sz="2200" dirty="0"/>
              <a:t> –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4F7B7-3670-4BD0-8331-AA3C70837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Index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681D5C1-EC89-4939-A45B-2F78A6D6F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5"/>
            <a:ext cx="8229600" cy="3816424"/>
          </a:xfrm>
        </p:spPr>
        <p:txBody>
          <a:bodyPr/>
          <a:lstStyle/>
          <a:p>
            <a:r>
              <a:rPr lang="pt-PT" dirty="0"/>
              <a:t>Geração mais bem formada de sempre admite sociedade como a que se perfila?</a:t>
            </a:r>
          </a:p>
          <a:p>
            <a:r>
              <a:rPr lang="pt-PT" dirty="0"/>
              <a:t>Qual foi e é a contribuição das Ciências Sociais?</a:t>
            </a:r>
          </a:p>
          <a:p>
            <a:r>
              <a:rPr lang="pt-PT" dirty="0"/>
              <a:t>Conclusões de simpósio sobre o ensino das teorias sociológicas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7570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Coevolução da cultura política e das ciências sociais </a:t>
            </a: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6544"/>
              </p:ext>
            </p:extLst>
          </p:nvPr>
        </p:nvGraphicFramePr>
        <p:xfrm>
          <a:off x="357158" y="1988840"/>
          <a:ext cx="8329642" cy="3557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Espaço público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>
                          <a:solidFill>
                            <a:schemeClr val="tx1"/>
                          </a:solidFill>
                        </a:rPr>
                        <a:t>Ciências sociais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Factos políticos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Horizonte científico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Politicamente </a:t>
                      </a:r>
                      <a:r>
                        <a:rPr lang="pt-PT" dirty="0" err="1"/>
                        <a:t>correcto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err="1"/>
                        <a:t>Hiper</a:t>
                      </a:r>
                      <a:r>
                        <a:rPr lang="pt-PT" dirty="0"/>
                        <a:t> especialidade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349785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Tabloidização </a:t>
                      </a:r>
                      <a:r>
                        <a:rPr lang="pt-PT" i="1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Responsabilização através do CV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444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i="0" dirty="0"/>
                        <a:t>Redes sociais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Relativismo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882796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i="1" dirty="0" err="1"/>
                        <a:t>Fake</a:t>
                      </a:r>
                      <a:r>
                        <a:rPr lang="pt-PT" i="1" dirty="0"/>
                        <a:t> </a:t>
                      </a:r>
                      <a:r>
                        <a:rPr lang="pt-PT" i="1" dirty="0" err="1"/>
                        <a:t>news</a:t>
                      </a:r>
                      <a:endParaRPr lang="pt-PT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Apoio a políticas públicas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307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D5C08C-D7E5-436E-AE85-269F35AD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Sociologia pública?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31A8DF6-C502-4D1E-B3D7-01A16F08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151" y="1988840"/>
            <a:ext cx="8229600" cy="3600400"/>
          </a:xfrm>
        </p:spPr>
        <p:txBody>
          <a:bodyPr/>
          <a:lstStyle/>
          <a:p>
            <a:r>
              <a:rPr lang="pt-PT" dirty="0"/>
              <a:t>Alheamento das CS (híper </a:t>
            </a:r>
            <a:r>
              <a:rPr lang="pt-PT" dirty="0" err="1"/>
              <a:t>especializax</a:t>
            </a:r>
            <a:r>
              <a:rPr lang="pt-PT" dirty="0"/>
              <a:t>)</a:t>
            </a:r>
          </a:p>
          <a:p>
            <a:r>
              <a:rPr lang="pt-PT" dirty="0"/>
              <a:t>Teorias de escola. Métodos standard. </a:t>
            </a:r>
          </a:p>
          <a:p>
            <a:r>
              <a:rPr lang="pt-PT" dirty="0"/>
              <a:t>Revivalismo dos anos 30 (</a:t>
            </a:r>
            <a:r>
              <a:rPr lang="pt-PT" dirty="0" err="1"/>
              <a:t>Buraway</a:t>
            </a:r>
            <a:r>
              <a:rPr lang="pt-PT" dirty="0"/>
              <a:t>)? Empregabilidade? Profissionalização?</a:t>
            </a:r>
          </a:p>
          <a:p>
            <a:r>
              <a:rPr lang="pt-PT" dirty="0"/>
              <a:t>Tempo crítico para a afirmação das CS, como filosofia (</a:t>
            </a:r>
            <a:r>
              <a:rPr lang="pt-PT" dirty="0" err="1"/>
              <a:t>Collins</a:t>
            </a:r>
            <a:r>
              <a:rPr lang="pt-P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30765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3FAEB-BA60-407B-A13B-335BB9756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Disponibilidade para a crítica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C93EEE1-EC1C-4BBA-8A17-284EF512D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Boa vontade dos profissionais para com a sua profissão (em decadência) – identidade e vergonha (limites de escolas)</a:t>
            </a:r>
          </a:p>
          <a:p>
            <a:endParaRPr lang="pt-PT" dirty="0"/>
          </a:p>
          <a:p>
            <a:r>
              <a:rPr lang="pt-PT" dirty="0"/>
              <a:t>Capacidade para renovação cognitiva:</a:t>
            </a:r>
          </a:p>
          <a:p>
            <a:pPr marL="0" indent="0">
              <a:buNone/>
            </a:pPr>
            <a:r>
              <a:rPr lang="pt-PT" dirty="0"/>
              <a:t>	A) Retomar a ambição científica</a:t>
            </a:r>
          </a:p>
          <a:p>
            <a:pPr marL="0" indent="0">
              <a:buNone/>
            </a:pPr>
            <a:r>
              <a:rPr lang="pt-PT" dirty="0"/>
              <a:t>	B) Discutir o que é “sociedade”</a:t>
            </a:r>
          </a:p>
          <a:p>
            <a:pPr marL="0" indent="0" algn="ctr">
              <a:buNone/>
            </a:pPr>
            <a:r>
              <a:rPr lang="pt-PT" dirty="0"/>
              <a:t>UNIDADE NA POLÉMICA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9746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5B2BDE-54F1-4570-901A-4B31223F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Simpósio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071DD90-24F1-4636-AEC0-78908B38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“Iniciativa de vanguarda”</a:t>
            </a:r>
          </a:p>
          <a:p>
            <a:r>
              <a:rPr lang="pt-PT" dirty="0"/>
              <a:t>Isolamento do trabalho das fileiras (e das cadeiras e docentes)</a:t>
            </a:r>
          </a:p>
          <a:p>
            <a:r>
              <a:rPr lang="pt-PT" dirty="0"/>
              <a:t>Isolamento das teorias especializadas dentro de cada cadeira/docente</a:t>
            </a:r>
          </a:p>
          <a:p>
            <a:r>
              <a:rPr lang="pt-PT" dirty="0"/>
              <a:t>Isolamento das teorias (</a:t>
            </a:r>
            <a:r>
              <a:rPr lang="pt-PT" dirty="0" err="1"/>
              <a:t>sub</a:t>
            </a:r>
            <a:r>
              <a:rPr lang="pt-PT" dirty="0"/>
              <a:t>)disciplinares</a:t>
            </a:r>
          </a:p>
        </p:txBody>
      </p:sp>
    </p:spTree>
    <p:extLst>
      <p:ext uri="{BB962C8B-B14F-4D97-AF65-F5344CB8AC3E}">
        <p14:creationId xmlns:p14="http://schemas.microsoft.com/office/powerpoint/2010/main" val="3307431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38AA76-02F0-4004-93FF-EBED487B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Conclusão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2E3F7ED-EE60-487F-BB31-FB4666711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pt-PT" dirty="0"/>
              <a:t>Há uma hegemonia da tendência para não discutir/polemizar teorias sociais</a:t>
            </a:r>
          </a:p>
          <a:p>
            <a:r>
              <a:rPr lang="pt-PT" dirty="0"/>
              <a:t>Há consequências na separação habitual entre capítulos teóricos, metodológicos e empíricos, independentes uns dos outros </a:t>
            </a:r>
          </a:p>
          <a:p>
            <a:r>
              <a:rPr lang="pt-PT" dirty="0"/>
              <a:t>Há uma necessidade de discutir teorias sociais</a:t>
            </a:r>
          </a:p>
          <a:p>
            <a:r>
              <a:rPr lang="pt-PT" dirty="0"/>
              <a:t>Há necessidade de romper com as práticas </a:t>
            </a:r>
            <a:r>
              <a:rPr lang="pt-PT" dirty="0" err="1"/>
              <a:t>actuais</a:t>
            </a:r>
            <a:r>
              <a:rPr lang="pt-PT" dirty="0"/>
              <a:t> das Ciências Sociais</a:t>
            </a:r>
          </a:p>
        </p:txBody>
      </p:sp>
    </p:spTree>
    <p:extLst>
      <p:ext uri="{BB962C8B-B14F-4D97-AF65-F5344CB8AC3E}">
        <p14:creationId xmlns:p14="http://schemas.microsoft.com/office/powerpoint/2010/main" val="38817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António Pedro Dores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>
              <a:hlinkClick r:id="rId4"/>
            </a:endParaRPr>
          </a:p>
          <a:p>
            <a:pPr algn="ctr">
              <a:buFontTx/>
              <a:buNone/>
            </a:pPr>
            <a:r>
              <a:rPr lang="pt-PT" sz="2400" dirty="0">
                <a:hlinkClick r:id="rId5"/>
              </a:rPr>
              <a:t>Trilogia de estados de espírito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/>
              <a:t> </a:t>
            </a:r>
            <a:r>
              <a:rPr lang="pt-PT" sz="2400" dirty="0">
                <a:hlinkClick r:id="rId6"/>
              </a:rPr>
              <a:t>Observatório Europeu das Prisões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7"/>
              </a:rPr>
              <a:t>World Social </a:t>
            </a:r>
            <a:r>
              <a:rPr lang="pt-PT" sz="2400" dirty="0" err="1">
                <a:hlinkClick r:id="rId7"/>
              </a:rPr>
              <a:t>Sciences</a:t>
            </a:r>
            <a:r>
              <a:rPr lang="pt-PT" sz="2400" dirty="0">
                <a:hlinkClick r:id="rId7"/>
              </a:rPr>
              <a:t> &amp; </a:t>
            </a:r>
            <a:r>
              <a:rPr lang="pt-PT" sz="2400" dirty="0" err="1">
                <a:hlinkClick r:id="rId7"/>
              </a:rPr>
              <a:t>Humanities</a:t>
            </a:r>
            <a:r>
              <a:rPr lang="pt-PT" sz="2400" dirty="0">
                <a:hlinkClick r:id="rId7"/>
              </a:rPr>
              <a:t> Net</a:t>
            </a: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8"/>
              </a:rPr>
              <a:t>Escola para lá das ciências sociais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874680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261</Words>
  <Application>Microsoft Office PowerPoint</Application>
  <PresentationFormat>Apresentação no Ecrã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3</vt:i4>
      </vt:variant>
      <vt:variant>
        <vt:lpstr>Títulos dos diapositivos</vt:lpstr>
      </vt:variant>
      <vt:variant>
        <vt:i4>8</vt:i4>
      </vt:variant>
    </vt:vector>
  </HeadingPairs>
  <TitlesOfParts>
    <vt:vector size="13" baseType="lpstr">
      <vt:lpstr>Arial</vt:lpstr>
      <vt:lpstr>Calibri</vt:lpstr>
      <vt:lpstr>Tema do Office</vt:lpstr>
      <vt:lpstr>Modelo de apresentação predefinido</vt:lpstr>
      <vt:lpstr>1_Modelo de apresentação predefinido</vt:lpstr>
      <vt:lpstr>Pós-verdade e pós-ciências sociais  da necessidade e da capacidade autocrítica</vt:lpstr>
      <vt:lpstr>Index </vt:lpstr>
      <vt:lpstr>Coevolução da cultura política e das ciências sociais </vt:lpstr>
      <vt:lpstr>Sociologia pública?</vt:lpstr>
      <vt:lpstr>Disponibilidade para a crítica</vt:lpstr>
      <vt:lpstr>Simpósio </vt:lpstr>
      <vt:lpstr>Conclusão 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Dinâmicas sociais e dimensões e identidades modernas</dc:title>
  <dc:creator>Acer</dc:creator>
  <cp:lastModifiedBy>antonio pedro dores</cp:lastModifiedBy>
  <cp:revision>76</cp:revision>
  <dcterms:created xsi:type="dcterms:W3CDTF">2014-06-22T20:50:03Z</dcterms:created>
  <dcterms:modified xsi:type="dcterms:W3CDTF">2018-07-05T07:56:27Z</dcterms:modified>
</cp:coreProperties>
</file>