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BF26-84B3-4193-AF8E-2E67E77C1B4F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E389-91B2-49C0-8B4D-D48266FF6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Dádiva</a:t>
            </a:r>
            <a:r>
              <a:rPr lang="en-US" dirty="0" smtClean="0"/>
              <a:t> e </a:t>
            </a:r>
            <a:r>
              <a:rPr lang="en-US" dirty="0" err="1" smtClean="0"/>
              <a:t>dívida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Porto, 1 de </a:t>
            </a:r>
            <a:r>
              <a:rPr lang="en-US" dirty="0" err="1" smtClean="0"/>
              <a:t>Fevereiro</a:t>
            </a:r>
            <a:r>
              <a:rPr lang="en-US" dirty="0" smtClean="0"/>
              <a:t> de 2014</a:t>
            </a:r>
          </a:p>
          <a:p>
            <a:endParaRPr lang="en-US" dirty="0"/>
          </a:p>
          <a:p>
            <a:r>
              <a:rPr lang="en-US" dirty="0" err="1" smtClean="0"/>
              <a:t>António</a:t>
            </a:r>
            <a:r>
              <a:rPr lang="en-US" dirty="0" smtClean="0"/>
              <a:t> Pedro </a:t>
            </a:r>
            <a:r>
              <a:rPr lang="en-US" dirty="0" err="1" smtClean="0"/>
              <a:t>Dores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Sociabilidades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de </a:t>
            </a:r>
            <a:r>
              <a:rPr lang="en-US" dirty="0" err="1" smtClean="0"/>
              <a:t>caçadores-recolectores</a:t>
            </a:r>
            <a:r>
              <a:rPr lang="en-US" dirty="0" smtClean="0"/>
              <a:t> </a:t>
            </a:r>
            <a:r>
              <a:rPr lang="en-US" dirty="0" err="1" smtClean="0"/>
              <a:t>viveriam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um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alimentos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divisão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trocas</a:t>
            </a: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conflitos</a:t>
            </a:r>
            <a:r>
              <a:rPr lang="en-US" dirty="0" smtClean="0"/>
              <a:t> </a:t>
            </a:r>
            <a:r>
              <a:rPr lang="en-US" dirty="0" err="1" smtClean="0"/>
              <a:t>manifestam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(</a:t>
            </a:r>
            <a:r>
              <a:rPr lang="en-US" dirty="0" err="1" smtClean="0"/>
              <a:t>dádivas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reclama</a:t>
            </a:r>
            <a:r>
              <a:rPr lang="en-US" dirty="0" smtClean="0"/>
              <a:t> </a:t>
            </a:r>
            <a:r>
              <a:rPr lang="en-US" dirty="0" err="1" smtClean="0"/>
              <a:t>privilégios</a:t>
            </a:r>
            <a:r>
              <a:rPr lang="en-US" dirty="0" smtClean="0"/>
              <a:t> (</a:t>
            </a:r>
            <a:r>
              <a:rPr lang="en-US" dirty="0" err="1" smtClean="0"/>
              <a:t>dívidas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Economia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Racionaliza</a:t>
            </a:r>
            <a:r>
              <a:rPr lang="en-US" dirty="0" smtClean="0"/>
              <a:t> e </a:t>
            </a:r>
            <a:r>
              <a:rPr lang="en-US" dirty="0" err="1" smtClean="0"/>
              <a:t>equaciona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saberes</a:t>
            </a:r>
            <a:r>
              <a:rPr lang="en-US" dirty="0" smtClean="0"/>
              <a:t> </a:t>
            </a:r>
            <a:r>
              <a:rPr lang="en-US" dirty="0" err="1" smtClean="0"/>
              <a:t>ajustam</a:t>
            </a:r>
            <a:r>
              <a:rPr lang="en-US" dirty="0" smtClean="0"/>
              <a:t>-se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poderes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dádivas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femininas</a:t>
            </a:r>
            <a:r>
              <a:rPr lang="en-US" dirty="0" smtClean="0"/>
              <a:t> e as </a:t>
            </a:r>
            <a:r>
              <a:rPr lang="en-US" dirty="0" err="1" smtClean="0"/>
              <a:t>dívidas</a:t>
            </a:r>
            <a:r>
              <a:rPr lang="en-US" dirty="0" smtClean="0"/>
              <a:t> 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masculinas</a:t>
            </a:r>
            <a:endParaRPr lang="en-US" dirty="0" smtClean="0"/>
          </a:p>
          <a:p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trabalha</a:t>
            </a:r>
            <a:r>
              <a:rPr lang="en-US" dirty="0" smtClean="0"/>
              <a:t>-se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-se o valor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acordado</a:t>
            </a:r>
            <a:r>
              <a:rPr lang="en-US" dirty="0" smtClean="0"/>
              <a:t> (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atraso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atraso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profissionalização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a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trabalhares</a:t>
            </a:r>
            <a:r>
              <a:rPr lang="en-US" dirty="0" smtClean="0"/>
              <a:t> (e as </a:t>
            </a:r>
            <a:r>
              <a:rPr lang="en-US" dirty="0" err="1" smtClean="0"/>
              <a:t>mulheres</a:t>
            </a:r>
            <a:r>
              <a:rPr lang="en-US" dirty="0" smtClean="0"/>
              <a:t>) </a:t>
            </a:r>
            <a:r>
              <a:rPr lang="en-US" dirty="0" err="1" smtClean="0"/>
              <a:t>poderem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assalariados</a:t>
            </a:r>
            <a:endParaRPr lang="en-US" dirty="0" smtClean="0"/>
          </a:p>
          <a:p>
            <a:r>
              <a:rPr lang="en-US" dirty="0" err="1" smtClean="0"/>
              <a:t>Trabalham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e </a:t>
            </a:r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(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se </a:t>
            </a:r>
            <a:r>
              <a:rPr lang="en-US" dirty="0" err="1" smtClean="0"/>
              <a:t>reformarem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– a </a:t>
            </a:r>
            <a:r>
              <a:rPr lang="en-US" dirty="0" err="1" smtClean="0"/>
              <a:t>corrupção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antecipa</a:t>
            </a:r>
            <a:r>
              <a:rPr lang="en-US" dirty="0" smtClean="0"/>
              <a:t> as </a:t>
            </a:r>
            <a:r>
              <a:rPr lang="en-US" dirty="0" err="1" smtClean="0"/>
              <a:t>dádivas</a:t>
            </a:r>
            <a:r>
              <a:rPr lang="en-US" dirty="0" smtClean="0"/>
              <a:t> de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esteja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Transparência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disfuncionamento</a:t>
            </a:r>
            <a:r>
              <a:rPr lang="en-US" dirty="0" smtClean="0"/>
              <a:t> do Estado (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)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dádiva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sectores</a:t>
            </a:r>
            <a:r>
              <a:rPr lang="en-US" dirty="0" smtClean="0"/>
              <a:t> </a:t>
            </a:r>
            <a:r>
              <a:rPr lang="en-US" dirty="0" err="1" smtClean="0"/>
              <a:t>beneficiários</a:t>
            </a:r>
            <a:r>
              <a:rPr lang="en-US" dirty="0" smtClean="0"/>
              <a:t> a </a:t>
            </a:r>
            <a:r>
              <a:rPr lang="en-US" dirty="0" err="1" smtClean="0"/>
              <a:t>quem</a:t>
            </a:r>
            <a:r>
              <a:rPr lang="en-US" dirty="0" smtClean="0"/>
              <a:t> se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reclamar</a:t>
            </a:r>
            <a:r>
              <a:rPr lang="en-US" dirty="0" smtClean="0"/>
              <a:t> </a:t>
            </a:r>
            <a:r>
              <a:rPr lang="en-US" dirty="0" err="1" smtClean="0"/>
              <a:t>dívidas</a:t>
            </a:r>
            <a:r>
              <a:rPr lang="en-US" dirty="0" smtClean="0"/>
              <a:t>. Ex: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regulação</a:t>
            </a:r>
            <a:r>
              <a:rPr lang="en-US" dirty="0" smtClean="0"/>
              <a:t> 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falhou</a:t>
            </a:r>
            <a:r>
              <a:rPr lang="en-US" dirty="0" smtClean="0"/>
              <a:t> (e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responsáveis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promovidos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) e </a:t>
            </a:r>
            <a:r>
              <a:rPr lang="en-US" dirty="0" err="1" smtClean="0"/>
              <a:t>substituida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privada</a:t>
            </a:r>
            <a:r>
              <a:rPr lang="en-US" dirty="0" smtClean="0"/>
              <a:t> dos </a:t>
            </a:r>
            <a:r>
              <a:rPr lang="en-US" dirty="0" err="1" smtClean="0"/>
              <a:t>Estados</a:t>
            </a:r>
            <a:r>
              <a:rPr lang="en-US" dirty="0" smtClean="0"/>
              <a:t> (</a:t>
            </a:r>
            <a:r>
              <a:rPr lang="en-US" dirty="0" err="1" smtClean="0"/>
              <a:t>agências</a:t>
            </a:r>
            <a:r>
              <a:rPr lang="en-US" dirty="0" smtClean="0"/>
              <a:t> de rating)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Dívida</a:t>
            </a:r>
            <a:r>
              <a:rPr lang="en-US" dirty="0" smtClean="0"/>
              <a:t> é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patriarcal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políticas</a:t>
            </a:r>
            <a:r>
              <a:rPr lang="en-US" dirty="0" smtClean="0"/>
              <a:t> da </a:t>
            </a:r>
            <a:r>
              <a:rPr lang="en-US" dirty="0" err="1" smtClean="0"/>
              <a:t>convergência</a:t>
            </a:r>
            <a:r>
              <a:rPr lang="en-US" dirty="0" smtClean="0"/>
              <a:t> </a:t>
            </a:r>
            <a:r>
              <a:rPr lang="en-US" dirty="0" err="1" smtClean="0"/>
              <a:t>esconderam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Portugal, o facto de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reais</a:t>
            </a:r>
            <a:r>
              <a:rPr lang="en-US" smtClean="0"/>
              <a:t> desde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80 não </a:t>
            </a:r>
            <a:r>
              <a:rPr lang="en-US" dirty="0" err="1" smtClean="0"/>
              <a:t>cresceram</a:t>
            </a:r>
            <a:r>
              <a:rPr lang="en-US" dirty="0" smtClean="0"/>
              <a:t> –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lucros</a:t>
            </a:r>
            <a:r>
              <a:rPr lang="en-US" dirty="0" smtClean="0"/>
              <a:t> </a:t>
            </a:r>
            <a:r>
              <a:rPr lang="en-US" dirty="0" err="1" smtClean="0"/>
              <a:t>beneficiassem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produtividade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 err="1" smtClean="0"/>
              <a:t>políticas</a:t>
            </a:r>
            <a:r>
              <a:rPr lang="en-US" dirty="0" smtClean="0"/>
              <a:t> de </a:t>
            </a:r>
            <a:r>
              <a:rPr lang="en-US" dirty="0" err="1" smtClean="0"/>
              <a:t>austeridade</a:t>
            </a:r>
            <a:r>
              <a:rPr lang="en-US" dirty="0" smtClean="0"/>
              <a:t> </a:t>
            </a:r>
            <a:r>
              <a:rPr lang="en-US" dirty="0" err="1" smtClean="0"/>
              <a:t>invertem</a:t>
            </a:r>
            <a:r>
              <a:rPr lang="en-US" dirty="0" smtClean="0"/>
              <a:t> 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alegada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 do </a:t>
            </a:r>
            <a:r>
              <a:rPr lang="en-US" dirty="0" err="1" smtClean="0"/>
              <a:t>Sul</a:t>
            </a:r>
            <a:r>
              <a:rPr lang="en-US" dirty="0" smtClean="0"/>
              <a:t>, dos </a:t>
            </a:r>
            <a:r>
              <a:rPr lang="en-US" dirty="0" err="1" smtClean="0"/>
              <a:t>assalariados</a:t>
            </a:r>
            <a:r>
              <a:rPr lang="en-US" dirty="0" smtClean="0"/>
              <a:t>  e do </a:t>
            </a:r>
            <a:r>
              <a:rPr lang="en-US" dirty="0" err="1" smtClean="0"/>
              <a:t>feminino</a:t>
            </a:r>
            <a:r>
              <a:rPr lang="en-US" dirty="0" smtClean="0"/>
              <a:t> (</a:t>
            </a:r>
            <a:r>
              <a:rPr lang="en-US" dirty="0" err="1" smtClean="0"/>
              <a:t>saúde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dádiva</a:t>
            </a:r>
            <a:r>
              <a:rPr lang="en-US" dirty="0" smtClean="0"/>
              <a:t> é </a:t>
            </a:r>
            <a:r>
              <a:rPr lang="en-US" dirty="0" err="1" smtClean="0"/>
              <a:t>política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a </a:t>
            </a:r>
            <a:r>
              <a:rPr lang="en-US" dirty="0" err="1" smtClean="0"/>
              <a:t>dívida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jogo</a:t>
            </a:r>
            <a:r>
              <a:rPr lang="en-US" dirty="0" smtClean="0"/>
              <a:t> </a:t>
            </a:r>
            <a:r>
              <a:rPr lang="en-US" dirty="0" err="1" smtClean="0"/>
              <a:t>político</a:t>
            </a:r>
            <a:r>
              <a:rPr lang="en-US" dirty="0" smtClean="0"/>
              <a:t> de </a:t>
            </a:r>
            <a:r>
              <a:rPr lang="en-US" dirty="0" err="1" smtClean="0"/>
              <a:t>subversão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solidariedade</a:t>
            </a:r>
            <a:r>
              <a:rPr lang="en-US" dirty="0" smtClean="0"/>
              <a:t> –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deixou</a:t>
            </a:r>
            <a:r>
              <a:rPr lang="en-US" dirty="0" smtClean="0"/>
              <a:t> de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lucros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organizar</a:t>
            </a:r>
            <a:r>
              <a:rPr lang="en-US" dirty="0" smtClean="0"/>
              <a:t> a contra </a:t>
            </a:r>
            <a:r>
              <a:rPr lang="en-US" dirty="0" err="1" smtClean="0"/>
              <a:t>política</a:t>
            </a:r>
            <a:r>
              <a:rPr lang="en-US" dirty="0" smtClean="0"/>
              <a:t> da </a:t>
            </a:r>
            <a:r>
              <a:rPr lang="en-US" dirty="0" err="1" smtClean="0"/>
              <a:t>dádiva</a:t>
            </a:r>
            <a:r>
              <a:rPr lang="en-US" dirty="0" smtClean="0"/>
              <a:t> –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rendimento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</a:t>
            </a:r>
            <a:r>
              <a:rPr lang="en-US" dirty="0" err="1" smtClean="0"/>
              <a:t>incondicional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Poder, moralismo e direitos humanos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1700808"/>
          <a:ext cx="7848876" cy="4895822"/>
        </p:xfrm>
        <a:graphic>
          <a:graphicData uri="http://schemas.openxmlformats.org/drawingml/2006/table">
            <a:tbl>
              <a:tblPr/>
              <a:tblGrid>
                <a:gridCol w="1962219"/>
                <a:gridCol w="1962219"/>
                <a:gridCol w="1962219"/>
                <a:gridCol w="1962219"/>
              </a:tblGrid>
              <a:tr h="15466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Trabalho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Social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Seleccionar (Estado e ambiente)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Promover o mérito (liberdade e justiça)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Favorecer felicidade (democracia)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Seleccionar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Calibri"/>
                          <a:ea typeface="Calibri"/>
                          <a:cs typeface="Times New Roman"/>
                        </a:rPr>
                        <a:t>Discriminação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Promover o mérito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latin typeface="Calibri"/>
                          <a:ea typeface="Calibri"/>
                          <a:cs typeface="Times New Roman"/>
                        </a:rPr>
                        <a:t>Meritocracia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latin typeface="Calibri"/>
                          <a:ea typeface="Calibri"/>
                          <a:cs typeface="Times New Roman"/>
                        </a:rPr>
                        <a:t>Favorecer felicidade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Calibri"/>
                          <a:ea typeface="Calibri"/>
                          <a:cs typeface="Times New Roman"/>
                        </a:rPr>
                        <a:t>Separar economias social, do lucro e da especulação  RBI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9600" dirty="0" smtClean="0"/>
              <a:t>Fim </a:t>
            </a:r>
            <a:endParaRPr lang="pt-PT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373</Words>
  <Application>Microsoft Office PowerPoint</Application>
  <PresentationFormat>Apresentação no Ecrã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Dádiva e dívida</vt:lpstr>
      <vt:lpstr>Sociabilidades  </vt:lpstr>
      <vt:lpstr>Economia </vt:lpstr>
      <vt:lpstr>Democracia </vt:lpstr>
      <vt:lpstr>Transparência</vt:lpstr>
      <vt:lpstr>Dívida é política patriarcal</vt:lpstr>
      <vt:lpstr>A dádiva é política</vt:lpstr>
      <vt:lpstr>Poder, moralismo e direitos humanos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Dádiva e dívida</dc:title>
  <dc:creator>Acer</dc:creator>
  <cp:lastModifiedBy>apad</cp:lastModifiedBy>
  <cp:revision>6</cp:revision>
  <dcterms:created xsi:type="dcterms:W3CDTF">2014-01-20T10:05:35Z</dcterms:created>
  <dcterms:modified xsi:type="dcterms:W3CDTF">2014-01-23T22:27:14Z</dcterms:modified>
</cp:coreProperties>
</file>