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7" r:id="rId10"/>
    <p:sldId id="266" r:id="rId1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AC37A-D6EE-438E-AB0B-67C93D18DD56}" type="datetimeFigureOut">
              <a:rPr lang="pt-PT" smtClean="0"/>
              <a:pPr/>
              <a:t>28-03-2013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6E8D6-2FC3-4B65-8BD2-C5AB951D40E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6E8D6-2FC3-4B65-8BD2-C5AB951D40E8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6E8D6-2FC3-4B65-8BD2-C5AB951D40E8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6E8D6-2FC3-4B65-8BD2-C5AB951D40E8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6E8D6-2FC3-4B65-8BD2-C5AB951D40E8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0D5B-4B8E-4A54-8E82-FA55A0688AE4}" type="datetimeFigureOut">
              <a:rPr lang="pt-PT" smtClean="0"/>
              <a:pPr/>
              <a:t>28-03-2013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FBB5-33F9-4FD7-AA11-75B2F818950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0D5B-4B8E-4A54-8E82-FA55A0688AE4}" type="datetimeFigureOut">
              <a:rPr lang="pt-PT" smtClean="0"/>
              <a:pPr/>
              <a:t>28-03-2013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FBB5-33F9-4FD7-AA11-75B2F818950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0D5B-4B8E-4A54-8E82-FA55A0688AE4}" type="datetimeFigureOut">
              <a:rPr lang="pt-PT" smtClean="0"/>
              <a:pPr/>
              <a:t>28-03-2013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FBB5-33F9-4FD7-AA11-75B2F818950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0D5B-4B8E-4A54-8E82-FA55A0688AE4}" type="datetimeFigureOut">
              <a:rPr lang="pt-PT" smtClean="0"/>
              <a:pPr/>
              <a:t>28-03-2013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FBB5-33F9-4FD7-AA11-75B2F818950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0D5B-4B8E-4A54-8E82-FA55A0688AE4}" type="datetimeFigureOut">
              <a:rPr lang="pt-PT" smtClean="0"/>
              <a:pPr/>
              <a:t>28-03-2013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FBB5-33F9-4FD7-AA11-75B2F818950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0D5B-4B8E-4A54-8E82-FA55A0688AE4}" type="datetimeFigureOut">
              <a:rPr lang="pt-PT" smtClean="0"/>
              <a:pPr/>
              <a:t>28-03-2013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FBB5-33F9-4FD7-AA11-75B2F818950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0D5B-4B8E-4A54-8E82-FA55A0688AE4}" type="datetimeFigureOut">
              <a:rPr lang="pt-PT" smtClean="0"/>
              <a:pPr/>
              <a:t>28-03-2013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FBB5-33F9-4FD7-AA11-75B2F818950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0D5B-4B8E-4A54-8E82-FA55A0688AE4}" type="datetimeFigureOut">
              <a:rPr lang="pt-PT" smtClean="0"/>
              <a:pPr/>
              <a:t>28-03-2013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FBB5-33F9-4FD7-AA11-75B2F818950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0D5B-4B8E-4A54-8E82-FA55A0688AE4}" type="datetimeFigureOut">
              <a:rPr lang="pt-PT" smtClean="0"/>
              <a:pPr/>
              <a:t>28-03-2013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FBB5-33F9-4FD7-AA11-75B2F818950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0D5B-4B8E-4A54-8E82-FA55A0688AE4}" type="datetimeFigureOut">
              <a:rPr lang="pt-PT" smtClean="0"/>
              <a:pPr/>
              <a:t>28-03-2013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FBB5-33F9-4FD7-AA11-75B2F818950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0D5B-4B8E-4A54-8E82-FA55A0688AE4}" type="datetimeFigureOut">
              <a:rPr lang="pt-PT" smtClean="0"/>
              <a:pPr/>
              <a:t>28-03-2013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FBB5-33F9-4FD7-AA11-75B2F818950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E0D5B-4B8E-4A54-8E82-FA55A0688AE4}" type="datetimeFigureOut">
              <a:rPr lang="pt-PT" smtClean="0"/>
              <a:pPr/>
              <a:t>28-03-2013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7FBB5-33F9-4FD7-AA11-75B2F818950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ida.no/graphicslib/detail/status-of-terrestrial-ecoregions_152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zonkalicious.blogspot.p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hyperlink" Target="http://sydsvenskan.se/resor/article181692.ec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pt-PT" dirty="0" smtClean="0"/>
              <a:t>O espírito dos Direitos </a:t>
            </a:r>
            <a:r>
              <a:rPr lang="pt-PT" dirty="0"/>
              <a:t>Humanos e a identidade dos povos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António Pedro Dores</a:t>
            </a:r>
          </a:p>
          <a:p>
            <a:r>
              <a:rPr lang="pt-PT" dirty="0" smtClean="0"/>
              <a:t>Abril2013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PT" sz="19600" dirty="0" smtClean="0"/>
              <a:t>FIM</a:t>
            </a:r>
            <a:endParaRPr lang="pt-PT" sz="1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Emergência dos DH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Direitos humanos de exportação</a:t>
            </a:r>
          </a:p>
          <a:p>
            <a:r>
              <a:rPr lang="pt-PT" dirty="0" smtClean="0"/>
              <a:t>Sinais dos tempos: emergências e os DH na Europa</a:t>
            </a:r>
          </a:p>
          <a:p>
            <a:r>
              <a:rPr lang="pt-PT" dirty="0" err="1" smtClean="0"/>
              <a:t>Honneth</a:t>
            </a:r>
            <a:r>
              <a:rPr lang="pt-PT" dirty="0" smtClean="0"/>
              <a:t> concebe a emancipação actual centrada na denúncia do “desrespeito”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2074242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Crescimento </a:t>
            </a:r>
            <a:br>
              <a:rPr lang="pt-PT" dirty="0" smtClean="0"/>
            </a:br>
            <a:r>
              <a:rPr lang="pt-PT" dirty="0" smtClean="0"/>
              <a:t>vs</a:t>
            </a:r>
            <a:br>
              <a:rPr lang="pt-PT" dirty="0" smtClean="0"/>
            </a:br>
            <a:r>
              <a:rPr lang="pt-PT" dirty="0" smtClean="0"/>
              <a:t> desenvolvimento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pt-PT" dirty="0" smtClean="0"/>
              <a:t>Industrialismo capitalista tem consequências insuspeitadas (demografia e ambiente)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le:World-Population-1800-2100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48680"/>
            <a:ext cx="8064896" cy="5878405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0" y="0"/>
            <a:ext cx="6405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http://en.wikipedia.org/wiki/File:World-Population-1800-2100.svg</a:t>
            </a:r>
            <a:endParaRPr lang="pt-P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562074"/>
          </a:xfrm>
        </p:spPr>
        <p:txBody>
          <a:bodyPr>
            <a:normAutofit fontScale="90000"/>
          </a:bodyPr>
          <a:lstStyle/>
          <a:p>
            <a:pPr algn="l"/>
            <a:r>
              <a:rPr lang="pt-PT" sz="1600" dirty="0" smtClean="0">
                <a:hlinkClick r:id="rId3"/>
              </a:rPr>
              <a:t>http://www.grida.no/graphicslib/detail/status-of-terrestrial-ecoregions_1522#</a:t>
            </a:r>
            <a:r>
              <a:rPr lang="pt-PT" sz="1600" dirty="0" smtClean="0"/>
              <a:t>  (2006)</a:t>
            </a:r>
            <a:br>
              <a:rPr lang="pt-PT" sz="1600" dirty="0" smtClean="0"/>
            </a:br>
            <a:r>
              <a:rPr lang="pt-PT" sz="1400" dirty="0" err="1" smtClean="0"/>
              <a:t>Bounford.com</a:t>
            </a:r>
            <a:r>
              <a:rPr lang="pt-PT" sz="1400" dirty="0" smtClean="0"/>
              <a:t> e UNEP/</a:t>
            </a:r>
            <a:r>
              <a:rPr lang="pt-PT" sz="1400" dirty="0" err="1" smtClean="0"/>
              <a:t>GRID-Arendal</a:t>
            </a:r>
            <a:endParaRPr lang="pt-PT" sz="1600" dirty="0"/>
          </a:p>
        </p:txBody>
      </p:sp>
      <p:pic>
        <p:nvPicPr>
          <p:cNvPr id="25602" name="Picture 2" descr="http://www.grida.no/graphicslib/thumbs/1805c933-493c-4b85-be16-ad06eb342332/large/status-of-terrestrial-ecoregions_15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196752"/>
            <a:ext cx="8484096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2074242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Crescimento </a:t>
            </a:r>
            <a:br>
              <a:rPr lang="pt-PT" dirty="0" smtClean="0"/>
            </a:br>
            <a:r>
              <a:rPr lang="pt-PT" dirty="0" smtClean="0"/>
              <a:t>vs</a:t>
            </a:r>
            <a:br>
              <a:rPr lang="pt-PT" dirty="0" smtClean="0"/>
            </a:br>
            <a:r>
              <a:rPr lang="pt-PT" dirty="0" smtClean="0"/>
              <a:t> desenvolvimento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pt-PT" dirty="0" smtClean="0"/>
              <a:t>Industrialismo capitalista tem consequências insuspeitadas (demografia e ambiente)</a:t>
            </a:r>
          </a:p>
          <a:p>
            <a:r>
              <a:rPr lang="pt-PT" dirty="0" smtClean="0"/>
              <a:t>Progresso torna-se problemático e emancipação torna-se dilema moral (e não só económico)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pt-PT" sz="1800" dirty="0" smtClean="0">
                <a:hlinkClick r:id="rId3"/>
              </a:rPr>
              <a:t>http://zonkalicious.blogspot.pt/</a:t>
            </a:r>
            <a:r>
              <a:rPr lang="pt-PT" sz="1800" dirty="0" smtClean="0"/>
              <a:t>  (2006)</a:t>
            </a:r>
            <a:br>
              <a:rPr lang="pt-PT" sz="1800" dirty="0" smtClean="0"/>
            </a:br>
            <a:r>
              <a:rPr lang="pt-PT" sz="1600" i="1" dirty="0" smtClean="0"/>
              <a:t> </a:t>
            </a:r>
            <a:r>
              <a:rPr lang="pt-PT" sz="1600" i="1" dirty="0" err="1" smtClean="0"/>
              <a:t>From</a:t>
            </a:r>
            <a:r>
              <a:rPr lang="pt-PT" sz="1600" i="1" dirty="0" smtClean="0"/>
              <a:t> </a:t>
            </a:r>
            <a:r>
              <a:rPr lang="pt-PT" sz="1600" i="1" dirty="0" err="1" smtClean="0">
                <a:hlinkClick r:id="rId4"/>
              </a:rPr>
              <a:t>Sydsvenskan.se</a:t>
            </a:r>
            <a:r>
              <a:rPr lang="pt-PT" sz="1600" i="1" dirty="0" smtClean="0"/>
              <a:t>, </a:t>
            </a:r>
            <a:r>
              <a:rPr lang="pt-PT" sz="1600" i="1" dirty="0" err="1" smtClean="0"/>
              <a:t>September</a:t>
            </a:r>
            <a:r>
              <a:rPr lang="pt-PT" sz="1600" i="1" dirty="0" smtClean="0"/>
              <a:t> 2, 2006, </a:t>
            </a:r>
            <a:r>
              <a:rPr lang="pt-PT" sz="1600" i="1" dirty="0" err="1" smtClean="0"/>
              <a:t>Translation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from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Swedish</a:t>
            </a:r>
            <a:r>
              <a:rPr lang="pt-PT" sz="1600" i="1" dirty="0" smtClean="0"/>
              <a:t>: </a:t>
            </a:r>
            <a:r>
              <a:rPr lang="pt-PT" sz="1600" i="1" dirty="0" err="1" smtClean="0"/>
              <a:t>Zonka</a:t>
            </a:r>
            <a:endParaRPr lang="pt-PT" sz="1800" dirty="0"/>
          </a:p>
        </p:txBody>
      </p:sp>
      <p:pic>
        <p:nvPicPr>
          <p:cNvPr id="29698" name="Picture 2" descr="http://offtopic.kimcm.dk/Images/happines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980728"/>
            <a:ext cx="8373506" cy="5877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1741586"/>
          </a:xfrm>
        </p:spPr>
        <p:txBody>
          <a:bodyPr>
            <a:normAutofit/>
          </a:bodyPr>
          <a:lstStyle/>
          <a:p>
            <a:r>
              <a:rPr lang="pt-PT" dirty="0" smtClean="0"/>
              <a:t>Engenharia social 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ou </a:t>
            </a:r>
            <a:r>
              <a:rPr lang="pt-PT" dirty="0" smtClean="0"/>
              <a:t>terapia social?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pt-PT" dirty="0" smtClean="0"/>
              <a:t>Sociedades com maiores desigualdades de rendimento “produzem” problemas sociais e políticos </a:t>
            </a:r>
            <a:r>
              <a:rPr lang="pt-PT" sz="2000" dirty="0" smtClean="0"/>
              <a:t>(</a:t>
            </a:r>
            <a:r>
              <a:rPr lang="pt-PT" sz="2000" dirty="0" err="1" smtClean="0"/>
              <a:t>Wikinson</a:t>
            </a:r>
            <a:r>
              <a:rPr lang="pt-PT" sz="2000" dirty="0" smtClean="0"/>
              <a:t> e </a:t>
            </a:r>
            <a:r>
              <a:rPr lang="pt-PT" sz="2000" dirty="0" err="1" smtClean="0"/>
              <a:t>Pickett</a:t>
            </a:r>
            <a:r>
              <a:rPr lang="pt-PT" sz="2000" dirty="0" smtClean="0"/>
              <a:t> </a:t>
            </a:r>
            <a:r>
              <a:rPr lang="pt-PT" sz="2000" i="1" dirty="0" smtClean="0"/>
              <a:t>Espírito de Igualdade</a:t>
            </a:r>
            <a:r>
              <a:rPr lang="pt-PT" sz="2000" dirty="0" smtClean="0"/>
              <a:t>)</a:t>
            </a:r>
          </a:p>
          <a:p>
            <a:endParaRPr lang="pt-PT" sz="2000" dirty="0" smtClean="0"/>
          </a:p>
          <a:p>
            <a:r>
              <a:rPr lang="pt-PT" dirty="0" smtClean="0"/>
              <a:t>Excesso de habitação e dificuldade de mobilidade são oportunidades para pensar de outro modo a solidariedade social</a:t>
            </a:r>
            <a:endParaRPr lang="pt-PT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1741586"/>
          </a:xfrm>
        </p:spPr>
        <p:txBody>
          <a:bodyPr>
            <a:normAutofit/>
          </a:bodyPr>
          <a:lstStyle/>
          <a:p>
            <a:r>
              <a:rPr lang="pt-PT" dirty="0" smtClean="0"/>
              <a:t>Fazer das fraquezas forças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lnSpcReduction="10000"/>
          </a:bodyPr>
          <a:lstStyle/>
          <a:p>
            <a:r>
              <a:rPr lang="pt-PT" dirty="0" smtClean="0"/>
              <a:t>A partir de certo rendimento não há ganhos para o bem estar (teto de rendimento)</a:t>
            </a:r>
            <a:endParaRPr lang="pt-PT" sz="2000" dirty="0" smtClean="0"/>
          </a:p>
          <a:p>
            <a:endParaRPr lang="pt-PT" sz="2000" dirty="0" smtClean="0"/>
          </a:p>
          <a:p>
            <a:r>
              <a:rPr lang="pt-PT" u="sng" dirty="0" smtClean="0"/>
              <a:t>Educação e saúde </a:t>
            </a:r>
            <a:r>
              <a:rPr lang="pt-PT" dirty="0" smtClean="0"/>
              <a:t>podem ser fontes de prosperidade, na perspectiva de um mundo lusófono capaz de desenvolver um modelo civilizacional capaz de respeito (revisão das práticas de </a:t>
            </a:r>
            <a:r>
              <a:rPr lang="pt-PT" u="sng" dirty="0" smtClean="0"/>
              <a:t>justiça</a:t>
            </a:r>
            <a:r>
              <a:rPr lang="pt-PT" dirty="0" smtClean="0"/>
              <a:t> e de </a:t>
            </a:r>
            <a:r>
              <a:rPr lang="pt-PT" u="sng" dirty="0" smtClean="0"/>
              <a:t>justiça social</a:t>
            </a:r>
            <a:r>
              <a:rPr lang="pt-PT" dirty="0" smtClean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203</Words>
  <Application>Microsoft Office PowerPoint</Application>
  <PresentationFormat>Apresentação no Ecrã (4:3)</PresentationFormat>
  <Paragraphs>34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Tema do Office</vt:lpstr>
      <vt:lpstr>O espírito dos Direitos Humanos e a identidade dos povos</vt:lpstr>
      <vt:lpstr>Emergência dos DH</vt:lpstr>
      <vt:lpstr>Crescimento  vs  desenvolvimento</vt:lpstr>
      <vt:lpstr>Diapositivo 4</vt:lpstr>
      <vt:lpstr>http://www.grida.no/graphicslib/detail/status-of-terrestrial-ecoregions_1522#  (2006) Bounford.com e UNEP/GRID-Arendal</vt:lpstr>
      <vt:lpstr>Crescimento  vs  desenvolvimento</vt:lpstr>
      <vt:lpstr>http://zonkalicious.blogspot.pt/  (2006)  From Sydsvenskan.se, September 2, 2006, Translation from Swedish: Zonka</vt:lpstr>
      <vt:lpstr>Engenharia social  ou terapia social?</vt:lpstr>
      <vt:lpstr>Fazer das fraquezas forças</vt:lpstr>
      <vt:lpstr>Diapositivo 10</vt:lpstr>
    </vt:vector>
  </TitlesOfParts>
  <Company>ISCTE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espírito dos Direitos Humanos e a identidade dos povos</dc:title>
  <dc:creator>apad</dc:creator>
  <cp:lastModifiedBy>apad</cp:lastModifiedBy>
  <cp:revision>9</cp:revision>
  <dcterms:created xsi:type="dcterms:W3CDTF">2013-03-28T17:09:33Z</dcterms:created>
  <dcterms:modified xsi:type="dcterms:W3CDTF">2013-03-28T18:37:40Z</dcterms:modified>
</cp:coreProperties>
</file>