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9" r:id="rId4"/>
    <p:sldId id="257" r:id="rId5"/>
    <p:sldId id="258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8" d="100"/>
          <a:sy n="78" d="100"/>
        </p:scale>
        <p:origin x="-10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866A0-DA51-479B-ADAC-859B06CCF20D}" type="datetimeFigureOut">
              <a:rPr lang="pt-PT" smtClean="0"/>
              <a:t>01-06-2015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D8CC9-8592-44D6-8F11-59BA697CE0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21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4A76E5-6EE7-4908-B619-5555AC9B42E8}" type="slidenum">
              <a:rPr lang="pt-PT"/>
              <a:pPr>
                <a:defRPr/>
              </a:pPr>
              <a:t>9</a:t>
            </a:fld>
            <a:endParaRPr lang="pt-P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751827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10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8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Mudar de vida - a crise dissimulada das teorias sociais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5068324"/>
            <a:ext cx="8915399" cy="1126283"/>
          </a:xfrm>
        </p:spPr>
        <p:txBody>
          <a:bodyPr/>
          <a:lstStyle/>
          <a:p>
            <a:r>
              <a:rPr lang="pt-PT" dirty="0" smtClean="0"/>
              <a:t>I Congresso Internacional para as Condições de Vida</a:t>
            </a:r>
          </a:p>
          <a:p>
            <a:r>
              <a:rPr lang="pt-PT" dirty="0" smtClean="0"/>
              <a:t>António Pedro Dores, CIES-IUL/ISCTE-IUL                            22 de Junho de 2015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22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32112" y="7384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 smtClean="0"/>
              <a:t>FIM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320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846454"/>
          </a:xfrm>
        </p:spPr>
        <p:txBody>
          <a:bodyPr>
            <a:noAutofit/>
          </a:bodyPr>
          <a:lstStyle/>
          <a:p>
            <a:r>
              <a:rPr lang="pt-PT" sz="4400" dirty="0"/>
              <a:t>“Esta crise é também um colapso teórico, uma falência de um modo de ver. A má teoria é um elemento central da crise”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89212" y="4468090"/>
            <a:ext cx="8915400" cy="1443131"/>
          </a:xfrm>
        </p:spPr>
        <p:txBody>
          <a:bodyPr>
            <a:normAutofit/>
          </a:bodyPr>
          <a:lstStyle/>
          <a:p>
            <a:r>
              <a:rPr lang="pt-PT" sz="2000" dirty="0"/>
              <a:t>Amaral, J. F. do, Branco, M., Mendonça, S., Pimenta, C., &amp; Reis, J. (2008, </a:t>
            </a:r>
            <a:r>
              <a:rPr lang="pt-PT" sz="2000" dirty="0" smtClean="0"/>
              <a:t>3 de Dezembro). </a:t>
            </a:r>
            <a:r>
              <a:rPr lang="pt-PT" sz="2000" dirty="0"/>
              <a:t>Ciência económica vai nua. </a:t>
            </a:r>
            <a:r>
              <a:rPr lang="pt-PT" sz="2000" i="1" dirty="0"/>
              <a:t>Público</a:t>
            </a:r>
            <a:r>
              <a:rPr lang="pt-PT" sz="2000" dirty="0"/>
              <a:t>. Lisboa</a:t>
            </a:r>
          </a:p>
        </p:txBody>
      </p:sp>
    </p:spTree>
    <p:extLst>
      <p:ext uri="{BB962C8B-B14F-4D97-AF65-F5344CB8AC3E}">
        <p14:creationId xmlns:p14="http://schemas.microsoft.com/office/powerpoint/2010/main" val="401819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dirty="0" smtClean="0"/>
              <a:t>Matérias </a:t>
            </a:r>
            <a:endParaRPr lang="pt-PT" sz="4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800" dirty="0" smtClean="0"/>
              <a:t>Estudos sobre prisões</a:t>
            </a:r>
          </a:p>
          <a:p>
            <a:r>
              <a:rPr lang="pt-PT" sz="2800" dirty="0" smtClean="0"/>
              <a:t>Sociedade misógina, elitista e dissimulada</a:t>
            </a:r>
          </a:p>
          <a:p>
            <a:r>
              <a:rPr lang="pt-PT" sz="2800" dirty="0"/>
              <a:t>Transformação </a:t>
            </a:r>
            <a:r>
              <a:rPr lang="pt-PT" sz="2800" dirty="0" smtClean="0"/>
              <a:t>(centrípeta) da </a:t>
            </a:r>
            <a:r>
              <a:rPr lang="pt-PT" sz="2800" dirty="0"/>
              <a:t>teoria </a:t>
            </a:r>
            <a:r>
              <a:rPr lang="pt-PT" sz="2800" dirty="0" smtClean="0"/>
              <a:t>social </a:t>
            </a:r>
          </a:p>
          <a:p>
            <a:r>
              <a:rPr lang="pt-PT" sz="2800" dirty="0"/>
              <a:t>Natureza humana: sociedade </a:t>
            </a:r>
            <a:r>
              <a:rPr lang="pt-PT" sz="2800" dirty="0" smtClean="0"/>
              <a:t>mutante (teoria social centrifuga)</a:t>
            </a:r>
          </a:p>
          <a:p>
            <a:r>
              <a:rPr lang="pt-PT" sz="2800" dirty="0"/>
              <a:t>Crítica à teoria social </a:t>
            </a:r>
            <a:endParaRPr lang="pt-PT" sz="2800" dirty="0" smtClean="0"/>
          </a:p>
          <a:p>
            <a:r>
              <a:rPr lang="pt-PT" sz="2800" dirty="0"/>
              <a:t>Sociologia da instabilidade</a:t>
            </a:r>
            <a:endParaRPr lang="pt-PT" sz="2800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59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/>
              <a:t>Estudo das prisões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99060" y="2159357"/>
            <a:ext cx="8915400" cy="4151290"/>
          </a:xfrm>
        </p:spPr>
        <p:txBody>
          <a:bodyPr>
            <a:normAutofit/>
          </a:bodyPr>
          <a:lstStyle/>
          <a:p>
            <a:r>
              <a:rPr lang="pt-PT" sz="2800" dirty="0" smtClean="0"/>
              <a:t>Trilogia dos “estados de espírito” + Segredos das Prisões</a:t>
            </a:r>
          </a:p>
          <a:p>
            <a:r>
              <a:rPr lang="pt-PT" sz="2800" dirty="0" smtClean="0"/>
              <a:t>“Aquilo que está escondido das nossas consciências desde o princípio dos tempos” René </a:t>
            </a:r>
            <a:r>
              <a:rPr lang="pt-PT" sz="2800" dirty="0" err="1" smtClean="0"/>
              <a:t>Girard</a:t>
            </a:r>
            <a:endParaRPr lang="pt-PT" sz="2800" dirty="0" smtClean="0"/>
          </a:p>
          <a:p>
            <a:r>
              <a:rPr lang="pt-PT" sz="2800" dirty="0" smtClean="0"/>
              <a:t>Bode expiatório: o verdadeiro sentido de “filho da puta”</a:t>
            </a:r>
          </a:p>
        </p:txBody>
      </p:sp>
    </p:spTree>
    <p:extLst>
      <p:ext uri="{BB962C8B-B14F-4D97-AF65-F5344CB8AC3E}">
        <p14:creationId xmlns:p14="http://schemas.microsoft.com/office/powerpoint/2010/main" val="15150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4000" dirty="0" smtClean="0"/>
              <a:t>Sociedade misógina, elitista e dissimulada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2400" dirty="0"/>
              <a:t>A importância existencial do controlo das mulheres e das crianças – o segredo do incesto, aliás, abuso sexual de crianças</a:t>
            </a:r>
          </a:p>
          <a:p>
            <a:r>
              <a:rPr lang="pt-PT" sz="2400" dirty="0"/>
              <a:t>“Justiça Transformativa” GENERATION FIVE</a:t>
            </a:r>
          </a:p>
          <a:p>
            <a:r>
              <a:rPr lang="pt-PT" sz="2400" dirty="0" smtClean="0"/>
              <a:t>A cumplicidade </a:t>
            </a:r>
            <a:r>
              <a:rPr lang="pt-PT" sz="2400" dirty="0"/>
              <a:t>das teorias sociais na </a:t>
            </a:r>
            <a:r>
              <a:rPr lang="pt-PT" sz="2400" dirty="0" smtClean="0"/>
              <a:t>dissimulação do elitismo (lutas pelo poder) e da misoginia (o melhor dos mundos possíveis)</a:t>
            </a:r>
            <a:endParaRPr lang="pt-PT" sz="2400" dirty="0"/>
          </a:p>
          <a:p>
            <a:r>
              <a:rPr lang="pt-PT" sz="2400" dirty="0"/>
              <a:t>Exemplo: a </a:t>
            </a:r>
            <a:r>
              <a:rPr lang="pt-PT" sz="2400" dirty="0" smtClean="0"/>
              <a:t>moda </a:t>
            </a:r>
            <a:r>
              <a:rPr lang="pt-PT" sz="2400" dirty="0"/>
              <a:t>da </a:t>
            </a:r>
            <a:r>
              <a:rPr lang="pt-PT" sz="2400" i="1" dirty="0"/>
              <a:t>radicalização e terrorismo </a:t>
            </a:r>
            <a:r>
              <a:rPr lang="pt-PT" sz="2400" dirty="0"/>
              <a:t>– fluxo de fundos para quem alinhar na divulgação da noção, mesmo que criticamente (mesmo que reconheça que não há dados) – problema é metodológico? </a:t>
            </a:r>
          </a:p>
        </p:txBody>
      </p:sp>
    </p:spTree>
    <p:extLst>
      <p:ext uri="{BB962C8B-B14F-4D97-AF65-F5344CB8AC3E}">
        <p14:creationId xmlns:p14="http://schemas.microsoft.com/office/powerpoint/2010/main" val="17892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/>
              <a:t>Transformação da teoria social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 err="1" smtClean="0"/>
              <a:t>Vincennes</a:t>
            </a:r>
            <a:r>
              <a:rPr lang="pt-PT" sz="2800" dirty="0" smtClean="0"/>
              <a:t>, sociologia, 1968</a:t>
            </a:r>
          </a:p>
          <a:p>
            <a:r>
              <a:rPr lang="pt-PT" sz="2800" dirty="0" smtClean="0"/>
              <a:t>Geração de teorias anti-estrutural-funcionalistas</a:t>
            </a:r>
          </a:p>
          <a:p>
            <a:r>
              <a:rPr lang="pt-PT" sz="2800" dirty="0" smtClean="0"/>
              <a:t>É natural que o mesmo já esteja em curso </a:t>
            </a:r>
            <a:r>
              <a:rPr lang="pt-PT" sz="2800" dirty="0" err="1" smtClean="0"/>
              <a:t>actualmente</a:t>
            </a:r>
            <a:endParaRPr lang="pt-PT" sz="2800" dirty="0" smtClean="0"/>
          </a:p>
          <a:p>
            <a:r>
              <a:rPr lang="pt-PT" sz="2800" dirty="0" err="1" smtClean="0"/>
              <a:t>Mouzelis</a:t>
            </a:r>
            <a:r>
              <a:rPr lang="pt-PT" sz="2800" dirty="0" smtClean="0"/>
              <a:t> (1995) verifica como o estrutural-funcionalismo foi encoberto por novas formas de o expor, sem referências </a:t>
            </a:r>
            <a:r>
              <a:rPr lang="pt-PT" sz="2000" dirty="0" smtClean="0"/>
              <a:t>(reificação e reducionismo)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0794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4000" dirty="0" smtClean="0"/>
              <a:t>Natureza humana: sociedade mutante</a:t>
            </a:r>
            <a:endParaRPr lang="pt-PT" sz="4000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4306590" y="216538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5303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5314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4511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5303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084512" y="5020482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Ser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240017" y="36810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Dizer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503713" y="368102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Fazer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66906" y="2089134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Expandir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781351" y="2570425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Recursividade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717448" y="417387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Mimetismo</a:t>
            </a:r>
          </a:p>
        </p:txBody>
      </p:sp>
    </p:spTree>
    <p:extLst>
      <p:ext uri="{BB962C8B-B14F-4D97-AF65-F5344CB8AC3E}">
        <p14:creationId xmlns:p14="http://schemas.microsoft.com/office/powerpoint/2010/main" val="328876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5216" y="325659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Crítica à teoria social </a:t>
            </a:r>
            <a:endParaRPr lang="pt-PT" sz="4000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4306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5303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5314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4511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5303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084512" y="5020482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Ser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240017" y="36810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Dizer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503713" y="368102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Fazer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66906" y="2089134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Expandir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781351" y="2570425"/>
            <a:ext cx="4015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 smtClean="0"/>
              <a:t>Processo civilizacional</a:t>
            </a:r>
            <a:endParaRPr lang="pt-PT" sz="2800" i="1" dirty="0"/>
          </a:p>
          <a:p>
            <a:pPr algn="ctr"/>
            <a:r>
              <a:rPr lang="pt-PT" sz="2000" i="1" dirty="0" smtClean="0"/>
              <a:t>Elias - </a:t>
            </a:r>
            <a:r>
              <a:rPr lang="pt-PT" sz="2000" i="1" dirty="0" err="1" smtClean="0"/>
              <a:t>Morris</a:t>
            </a:r>
            <a:endParaRPr lang="pt-PT" sz="2000" i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613381" y="4201633"/>
            <a:ext cx="2702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 err="1" smtClean="0"/>
              <a:t>Biopoder</a:t>
            </a:r>
            <a:r>
              <a:rPr lang="pt-PT" sz="2800" i="1" dirty="0" smtClean="0"/>
              <a:t> ritual</a:t>
            </a:r>
            <a:endParaRPr lang="pt-PT" sz="2800" i="1" dirty="0"/>
          </a:p>
          <a:p>
            <a:pPr algn="ctr"/>
            <a:r>
              <a:rPr lang="pt-PT" sz="2000" i="1" dirty="0" smtClean="0"/>
              <a:t>Foucault - </a:t>
            </a:r>
            <a:r>
              <a:rPr lang="pt-PT" sz="2000" i="1" dirty="0" err="1" smtClean="0"/>
              <a:t>Collins</a:t>
            </a:r>
            <a:endParaRPr lang="pt-PT" sz="2000" i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17454" y="23599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Elitismo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0547" y="388996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Misoginia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06108" y="529104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Dissimulação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16011" y="5167932"/>
            <a:ext cx="515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Ideologia – </a:t>
            </a:r>
            <a:r>
              <a:rPr lang="pt-PT" dirty="0" smtClean="0"/>
              <a:t>não há sentido </a:t>
            </a:r>
            <a:r>
              <a:rPr lang="pt-PT" dirty="0"/>
              <a:t>para a vida</a:t>
            </a:r>
          </a:p>
          <a:p>
            <a:r>
              <a:rPr lang="pt-PT" dirty="0"/>
              <a:t>Biologia – somos todos </a:t>
            </a:r>
            <a:r>
              <a:rPr lang="pt-PT" dirty="0" smtClean="0"/>
              <a:t>igualmente humanos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96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8547" y="325612"/>
            <a:ext cx="8911687" cy="1280890"/>
          </a:xfrm>
        </p:spPr>
        <p:txBody>
          <a:bodyPr/>
          <a:lstStyle/>
          <a:p>
            <a:pPr eaLnBrk="1" hangingPunct="1"/>
            <a:r>
              <a:rPr lang="pt-PT" sz="4000" dirty="0" smtClean="0"/>
              <a:t>Sociologia da instabilidade</a:t>
            </a:r>
            <a:endParaRPr lang="pt-PT" sz="4000" dirty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5664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287714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4872038" y="3284539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287714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5664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872038" y="3284539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87713" y="2708276"/>
            <a:ext cx="4686300" cy="2517775"/>
            <a:chOff x="1303" y="2171"/>
            <a:chExt cx="6282" cy="3398"/>
          </a:xfrm>
        </p:grpSpPr>
        <p:sp>
          <p:nvSpPr>
            <p:cNvPr id="8235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Justiça social</a:t>
              </a:r>
              <a:endParaRPr lang="pt-PT"/>
            </a:p>
          </p:txBody>
        </p:sp>
        <p:sp>
          <p:nvSpPr>
            <p:cNvPr id="8236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Exclusão</a:t>
              </a:r>
              <a:endParaRPr lang="pt-PT"/>
            </a:p>
          </p:txBody>
        </p:sp>
        <p:sp>
          <p:nvSpPr>
            <p:cNvPr id="8237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19513" y="2349500"/>
            <a:ext cx="1485900" cy="1714500"/>
            <a:chOff x="1303" y="1862"/>
            <a:chExt cx="1992" cy="2315"/>
          </a:xfrm>
        </p:grpSpPr>
        <p:sp>
          <p:nvSpPr>
            <p:cNvPr id="8231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2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3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reclamação direitos</a:t>
              </a:r>
              <a:endParaRPr lang="pt-PT"/>
            </a:p>
          </p:txBody>
        </p:sp>
        <p:sp>
          <p:nvSpPr>
            <p:cNvPr id="8234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735638" y="2205038"/>
            <a:ext cx="1485900" cy="1733550"/>
            <a:chOff x="4061" y="1708"/>
            <a:chExt cx="1992" cy="2340"/>
          </a:xfrm>
        </p:grpSpPr>
        <p:sp>
          <p:nvSpPr>
            <p:cNvPr id="822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racionalização</a:t>
              </a:r>
              <a:endParaRPr lang="pt-PT"/>
            </a:p>
          </p:txBody>
        </p:sp>
        <p:sp>
          <p:nvSpPr>
            <p:cNvPr id="822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440239" y="3284538"/>
            <a:ext cx="4573587" cy="1600200"/>
            <a:chOff x="2222" y="3251"/>
            <a:chExt cx="6130" cy="2160"/>
          </a:xfrm>
        </p:grpSpPr>
        <p:sp>
          <p:nvSpPr>
            <p:cNvPr id="8223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4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5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revolução </a:t>
              </a:r>
              <a:endParaRPr lang="pt-PT"/>
            </a:p>
          </p:txBody>
        </p:sp>
        <p:sp>
          <p:nvSpPr>
            <p:cNvPr id="8226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935413" y="2133600"/>
            <a:ext cx="5029200" cy="2401888"/>
            <a:chOff x="1610" y="1708"/>
            <a:chExt cx="6742" cy="3243"/>
          </a:xfrm>
        </p:grpSpPr>
        <p:sp>
          <p:nvSpPr>
            <p:cNvPr id="8216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7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8219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0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cs typeface="SimSun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8221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2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cs typeface="SimSun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19513" y="2349501"/>
            <a:ext cx="3467100" cy="2157413"/>
            <a:chOff x="1354" y="1884"/>
            <a:chExt cx="4647" cy="2912"/>
          </a:xfrm>
        </p:grpSpPr>
        <p:sp>
          <p:nvSpPr>
            <p:cNvPr id="8213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criminalização</a:t>
              </a:r>
              <a:endParaRPr lang="pt-PT"/>
            </a:p>
          </p:txBody>
        </p:sp>
        <p:sp>
          <p:nvSpPr>
            <p:cNvPr id="8214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revolução </a:t>
              </a:r>
              <a:endParaRPr lang="pt-PT"/>
            </a:p>
          </p:txBody>
        </p:sp>
        <p:sp>
          <p:nvSpPr>
            <p:cNvPr id="8215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800600" y="2349500"/>
            <a:ext cx="2171700" cy="2514600"/>
            <a:chOff x="2682" y="2016"/>
            <a:chExt cx="2911" cy="3395"/>
          </a:xfrm>
        </p:grpSpPr>
        <p:sp>
          <p:nvSpPr>
            <p:cNvPr id="8210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1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2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647260" y="838246"/>
            <a:ext cx="61967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 dirty="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719513" y="852350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 dirty="0"/>
              <a:t>ciclo emancipatório</a:t>
            </a:r>
          </a:p>
        </p:txBody>
      </p:sp>
    </p:spTree>
    <p:extLst>
      <p:ext uri="{BB962C8B-B14F-4D97-AF65-F5344CB8AC3E}">
        <p14:creationId xmlns:p14="http://schemas.microsoft.com/office/powerpoint/2010/main" val="285004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theme/theme1.xml><?xml version="1.0" encoding="utf-8"?>
<a:theme xmlns:a="http://schemas.openxmlformats.org/drawingml/2006/main" name="Has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399</Words>
  <Application>Microsoft Office PowerPoint</Application>
  <PresentationFormat>Personalizados</PresentationFormat>
  <Paragraphs>76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Haste</vt:lpstr>
      <vt:lpstr>Mudar de vida - a crise dissimulada das teorias sociais</vt:lpstr>
      <vt:lpstr>“Esta crise é também um colapso teórico, uma falência de um modo de ver. A má teoria é um elemento central da crise” </vt:lpstr>
      <vt:lpstr>Matérias </vt:lpstr>
      <vt:lpstr>Estudo das prisões </vt:lpstr>
      <vt:lpstr>Sociedade misógina, elitista e dissimulada </vt:lpstr>
      <vt:lpstr>Transformação da teoria social</vt:lpstr>
      <vt:lpstr>Natureza humana: sociedade mutante</vt:lpstr>
      <vt:lpstr>Crítica à teoria social </vt:lpstr>
      <vt:lpstr>Sociologia da instabilidade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Mudar de vida - a crise dissimulada das teorias sociais</dc:title>
  <dc:creator>antonio pedro dores</dc:creator>
  <cp:lastModifiedBy>Antonio Dores</cp:lastModifiedBy>
  <cp:revision>10</cp:revision>
  <dcterms:created xsi:type="dcterms:W3CDTF">2015-05-28T08:23:21Z</dcterms:created>
  <dcterms:modified xsi:type="dcterms:W3CDTF">2015-06-01T17:07:11Z</dcterms:modified>
</cp:coreProperties>
</file>