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732" autoAdjust="0"/>
  </p:normalViewPr>
  <p:slideViewPr>
    <p:cSldViewPr>
      <p:cViewPr varScale="1">
        <p:scale>
          <a:sx n="63" d="100"/>
          <a:sy n="63" d="100"/>
        </p:scale>
        <p:origin x="-7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FD3B1-B28D-4D5B-A686-8621723A2B8A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46CBA-1347-42CF-BB1E-D142AAC361D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Cidade </a:t>
            </a:r>
            <a:r>
              <a:rPr lang="pt-P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Erasmus</a:t>
            </a:r>
            <a:endParaRPr lang="pt-P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 de ocupação do espaço público</a:t>
            </a:r>
          </a:p>
          <a:p>
            <a:pPr lvl="0"/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Estímulo à criação</a:t>
            </a:r>
          </a:p>
          <a:p>
            <a:pPr lvl="0"/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Programação cultural alternativa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46CBA-1347-42CF-BB1E-D142AAC361D5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46CBA-1347-42CF-BB1E-D142AAC361D5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46CBA-1347-42CF-BB1E-D142AAC361D5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46CBA-1347-42CF-BB1E-D142AAC361D5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F4E8A-9D32-4CDD-BD8C-2781F5225C45}" type="datetimeFigureOut">
              <a:rPr lang="pt-PT" smtClean="0"/>
              <a:pPr/>
              <a:t>19-01-2012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1F96F-7A73-4E09-87D3-D128B1FCEF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Por políticas urbanas </a:t>
            </a:r>
            <a:br>
              <a:rPr lang="pt-PT" dirty="0" smtClean="0"/>
            </a:br>
            <a:r>
              <a:rPr lang="pt-PT" dirty="0" err="1" smtClean="0"/>
              <a:t>anti-securitárias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(CIES/ISCTE-IUL), 30 </a:t>
            </a:r>
            <a:r>
              <a:rPr lang="pt-PT" dirty="0" err="1" smtClean="0"/>
              <a:t>jan</a:t>
            </a:r>
            <a:r>
              <a:rPr lang="pt-PT" dirty="0" smtClean="0"/>
              <a:t> 2012</a:t>
            </a:r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Respeito activo pelos Direitos Humanos como vantagem comparativa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Em tempos de crise civilizacional, são os valores que farão a diferença para se viver bem</a:t>
            </a:r>
          </a:p>
          <a:p>
            <a:pPr>
              <a:buNone/>
            </a:pPr>
            <a:r>
              <a:rPr lang="pt-PT" dirty="0" smtClean="0"/>
              <a:t>Propostas: </a:t>
            </a:r>
          </a:p>
          <a:p>
            <a:r>
              <a:rPr lang="pt-PT" dirty="0" smtClean="0"/>
              <a:t>Acelerar o reconhecimento do multiculturalismo lisboeta</a:t>
            </a:r>
          </a:p>
          <a:p>
            <a:r>
              <a:rPr lang="pt-PT" dirty="0" smtClean="0"/>
              <a:t>Implementar magistratura de influência contra a discriminação </a:t>
            </a:r>
            <a:r>
              <a:rPr lang="pt-PT" dirty="0" err="1" smtClean="0"/>
              <a:t>securitária</a:t>
            </a:r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Multiculturalismo e transportes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Os transportes tornaram-se o primeiro problema identificado pelos estudantes</a:t>
            </a:r>
          </a:p>
          <a:p>
            <a:endParaRPr lang="pt-PT" dirty="0"/>
          </a:p>
          <a:p>
            <a:r>
              <a:rPr lang="pt-PT" dirty="0" smtClean="0"/>
              <a:t>A cidade pode e deve ajudar a resolver o problema</a:t>
            </a:r>
          </a:p>
          <a:p>
            <a:endParaRPr lang="pt-PT" dirty="0"/>
          </a:p>
          <a:p>
            <a:r>
              <a:rPr lang="pt-PT" dirty="0" smtClean="0"/>
              <a:t>Tal solução deveria incluir a facilitação da apropriação de espaços urbanos </a:t>
            </a:r>
            <a:r>
              <a:rPr lang="pt-PT" smtClean="0"/>
              <a:t>pelos jovens</a:t>
            </a: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Contra a discriminação </a:t>
            </a:r>
            <a:r>
              <a:rPr lang="pt-PT" dirty="0" err="1" smtClean="0"/>
              <a:t>securitária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polícia não pode actuar de forma tão diferente nos espectáculos de futebol e nos bairros que classifica (imprópria e injustamente) como problemáticos</a:t>
            </a:r>
          </a:p>
          <a:p>
            <a:endParaRPr lang="pt-PT" dirty="0" smtClean="0"/>
          </a:p>
          <a:p>
            <a:r>
              <a:rPr lang="pt-PT" dirty="0" smtClean="0"/>
              <a:t>A caça ao homem deve ser combatida e banida da cidade de Lisboa</a:t>
            </a:r>
            <a:endParaRPr lang="pt-P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148</Words>
  <Application>Microsoft Office PowerPoint</Application>
  <PresentationFormat>Apresentação no Ecrã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Por políticas urbanas  anti-securitárias </vt:lpstr>
      <vt:lpstr>Respeito activo pelos Direitos Humanos como vantagem comparativa</vt:lpstr>
      <vt:lpstr>Multiculturalismo e transportes</vt:lpstr>
      <vt:lpstr>Contra a discriminação securitária</vt:lpstr>
    </vt:vector>
  </TitlesOfParts>
  <Company>ISCTE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políticas urbanas  anti-securitárias </dc:title>
  <dc:creator>apad</dc:creator>
  <cp:lastModifiedBy>apad</cp:lastModifiedBy>
  <cp:revision>3</cp:revision>
  <dcterms:created xsi:type="dcterms:W3CDTF">2012-01-19T11:15:13Z</dcterms:created>
  <dcterms:modified xsi:type="dcterms:W3CDTF">2012-01-19T12:30:53Z</dcterms:modified>
</cp:coreProperties>
</file>