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1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11" r:id="rId11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63" d="100"/>
          <a:sy n="63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10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Rendimento Básico Incondicional </a:t>
            </a:r>
            <a:br>
              <a:rPr lang="pt-PT" b="1" dirty="0" smtClean="0"/>
            </a:br>
            <a:r>
              <a:rPr lang="pt-PT" b="1" dirty="0" smtClean="0"/>
              <a:t>-</a:t>
            </a:r>
            <a:br>
              <a:rPr lang="pt-PT" b="1" dirty="0" smtClean="0"/>
            </a:br>
            <a:r>
              <a:rPr lang="pt-PT" b="1" dirty="0" smtClean="0"/>
              <a:t>potencialidades e custos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smtClean="0"/>
              <a:t>Guarda</a:t>
            </a:r>
          </a:p>
          <a:p>
            <a:r>
              <a:rPr lang="pt-PT" dirty="0" smtClean="0"/>
              <a:t>6 de Maio de 2014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Contexto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Crise</a:t>
            </a:r>
            <a:r>
              <a:rPr lang="en-US" dirty="0" smtClean="0"/>
              <a:t> do </a:t>
            </a:r>
            <a:r>
              <a:rPr lang="en-US" dirty="0" err="1" smtClean="0"/>
              <a:t>capitalismo</a:t>
            </a:r>
            <a:r>
              <a:rPr lang="en-US" dirty="0" smtClean="0"/>
              <a:t> </a:t>
            </a:r>
            <a:r>
              <a:rPr lang="en-US" dirty="0" err="1" smtClean="0"/>
              <a:t>comparável</a:t>
            </a:r>
            <a:r>
              <a:rPr lang="en-US" dirty="0" smtClean="0"/>
              <a:t> à dos </a:t>
            </a:r>
            <a:r>
              <a:rPr lang="en-US" dirty="0" err="1" smtClean="0"/>
              <a:t>anos</a:t>
            </a:r>
            <a:r>
              <a:rPr lang="en-US" dirty="0" smtClean="0"/>
              <a:t> 30</a:t>
            </a:r>
          </a:p>
          <a:p>
            <a:r>
              <a:rPr lang="en-US" sz="2800" dirty="0" err="1" smtClean="0"/>
              <a:t>Crise</a:t>
            </a:r>
            <a:r>
              <a:rPr lang="en-US" sz="2800" dirty="0" smtClean="0"/>
              <a:t> </a:t>
            </a:r>
            <a:r>
              <a:rPr lang="en-US" sz="2800" dirty="0" err="1" smtClean="0"/>
              <a:t>financeira</a:t>
            </a:r>
            <a:r>
              <a:rPr lang="en-US" sz="2800" dirty="0" smtClean="0"/>
              <a:t> </a:t>
            </a:r>
            <a:r>
              <a:rPr lang="en-US" sz="2800" dirty="0" err="1" smtClean="0"/>
              <a:t>estrutural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Exigência</a:t>
            </a:r>
            <a:r>
              <a:rPr lang="en-US" sz="2800" dirty="0" smtClean="0"/>
              <a:t> de </a:t>
            </a:r>
            <a:r>
              <a:rPr lang="en-US" sz="2800" dirty="0" err="1" smtClean="0"/>
              <a:t>intervenção</a:t>
            </a:r>
            <a:r>
              <a:rPr lang="en-US" sz="2800" dirty="0" smtClean="0"/>
              <a:t> </a:t>
            </a:r>
            <a:r>
              <a:rPr lang="en-US" sz="2800" dirty="0" err="1" smtClean="0"/>
              <a:t>voluntarista</a:t>
            </a:r>
            <a:r>
              <a:rPr lang="en-US" sz="2800" dirty="0" smtClean="0"/>
              <a:t> do Estado</a:t>
            </a:r>
            <a:endParaRPr lang="en-US" dirty="0" smtClean="0"/>
          </a:p>
          <a:p>
            <a:r>
              <a:rPr lang="en-US" dirty="0" err="1" smtClean="0"/>
              <a:t>Contexto</a:t>
            </a:r>
            <a:r>
              <a:rPr lang="en-US" dirty="0" smtClean="0"/>
              <a:t> </a:t>
            </a:r>
            <a:r>
              <a:rPr lang="en-US" dirty="0" err="1" smtClean="0"/>
              <a:t>ideológico</a:t>
            </a:r>
            <a:r>
              <a:rPr lang="en-US" dirty="0" smtClean="0"/>
              <a:t> e </a:t>
            </a:r>
            <a:r>
              <a:rPr lang="en-US" dirty="0" err="1" smtClean="0"/>
              <a:t>estratégico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endParaRPr lang="en-US" dirty="0" smtClean="0"/>
          </a:p>
          <a:p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há</a:t>
            </a:r>
            <a:r>
              <a:rPr lang="en-US" sz="2800" dirty="0" smtClean="0"/>
              <a:t> </a:t>
            </a:r>
            <a:r>
              <a:rPr lang="en-US" sz="2800" dirty="0" err="1" smtClean="0"/>
              <a:t>União</a:t>
            </a:r>
            <a:r>
              <a:rPr lang="en-US" sz="2800" dirty="0" smtClean="0"/>
              <a:t> </a:t>
            </a:r>
            <a:r>
              <a:rPr lang="en-US" sz="2800" dirty="0" err="1" smtClean="0"/>
              <a:t>Soviética</a:t>
            </a:r>
            <a:r>
              <a:rPr lang="en-US" sz="2800" dirty="0" smtClean="0"/>
              <a:t> </a:t>
            </a:r>
            <a:r>
              <a:rPr lang="en-US" sz="2800" dirty="0" err="1" smtClean="0"/>
              <a:t>nem</a:t>
            </a:r>
            <a:r>
              <a:rPr lang="en-US" sz="2800" dirty="0" smtClean="0"/>
              <a:t> </a:t>
            </a:r>
            <a:r>
              <a:rPr lang="en-US" sz="2800" dirty="0" err="1" smtClean="0"/>
              <a:t>modelo</a:t>
            </a:r>
            <a:r>
              <a:rPr lang="en-US" sz="2800" dirty="0" smtClean="0"/>
              <a:t> </a:t>
            </a:r>
            <a:r>
              <a:rPr lang="en-US" sz="2800" dirty="0" err="1" smtClean="0"/>
              <a:t>comunista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globalização</a:t>
            </a:r>
            <a:r>
              <a:rPr lang="en-US" sz="2800" dirty="0" smtClean="0"/>
              <a:t> </a:t>
            </a:r>
            <a:r>
              <a:rPr lang="en-US" sz="2800" dirty="0" err="1" smtClean="0"/>
              <a:t>faz</a:t>
            </a:r>
            <a:r>
              <a:rPr lang="en-US" sz="2800" dirty="0" smtClean="0"/>
              <a:t> </a:t>
            </a:r>
            <a:r>
              <a:rPr lang="en-US" sz="2800" dirty="0" err="1" smtClean="0"/>
              <a:t>descoincidir</a:t>
            </a:r>
            <a:r>
              <a:rPr lang="en-US" sz="2800" dirty="0" smtClean="0"/>
              <a:t> </a:t>
            </a:r>
            <a:r>
              <a:rPr lang="en-US" sz="2800" dirty="0" err="1" smtClean="0"/>
              <a:t>centros</a:t>
            </a:r>
            <a:r>
              <a:rPr lang="en-US" sz="2800" dirty="0" smtClean="0"/>
              <a:t> de </a:t>
            </a:r>
            <a:r>
              <a:rPr lang="en-US" sz="2800" dirty="0" err="1" smtClean="0"/>
              <a:t>poder</a:t>
            </a:r>
            <a:r>
              <a:rPr lang="en-US" sz="2800" dirty="0" smtClean="0"/>
              <a:t> </a:t>
            </a:r>
            <a:r>
              <a:rPr lang="en-US" sz="2800" dirty="0" err="1" smtClean="0"/>
              <a:t>capitalistas</a:t>
            </a:r>
            <a:r>
              <a:rPr lang="en-US" sz="2800" dirty="0" smtClean="0"/>
              <a:t> e </a:t>
            </a:r>
            <a:r>
              <a:rPr lang="en-US" sz="2800" dirty="0" err="1" smtClean="0"/>
              <a:t>representação</a:t>
            </a:r>
            <a:r>
              <a:rPr lang="en-US" sz="2800" dirty="0" smtClean="0"/>
              <a:t> </a:t>
            </a:r>
            <a:r>
              <a:rPr lang="en-US" sz="2800" dirty="0" err="1" smtClean="0"/>
              <a:t>política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Luta de classes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Aliança</a:t>
            </a:r>
            <a:r>
              <a:rPr lang="en-US" dirty="0" smtClean="0"/>
              <a:t> </a:t>
            </a:r>
            <a:r>
              <a:rPr lang="en-US" dirty="0" err="1" smtClean="0"/>
              <a:t>burocrática</a:t>
            </a:r>
            <a:r>
              <a:rPr lang="en-US" dirty="0" smtClean="0"/>
              <a:t> e dos </a:t>
            </a:r>
            <a:r>
              <a:rPr lang="en-US" dirty="0" err="1" smtClean="0"/>
              <a:t>trabalhadores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pleno</a:t>
            </a:r>
            <a:r>
              <a:rPr lang="en-US" dirty="0" smtClean="0"/>
              <a:t> </a:t>
            </a:r>
            <a:r>
              <a:rPr lang="en-US" dirty="0" err="1" smtClean="0"/>
              <a:t>emprego</a:t>
            </a:r>
            <a:r>
              <a:rPr lang="en-US" dirty="0" smtClean="0"/>
              <a:t> (</a:t>
            </a:r>
            <a:r>
              <a:rPr lang="en-US" dirty="0" err="1" smtClean="0"/>
              <a:t>assalariamento</a:t>
            </a:r>
            <a:r>
              <a:rPr lang="en-US" dirty="0" smtClean="0"/>
              <a:t> </a:t>
            </a:r>
            <a:r>
              <a:rPr lang="en-US" dirty="0" err="1" smtClean="0"/>
              <a:t>capitalista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pleno</a:t>
            </a:r>
            <a:r>
              <a:rPr lang="en-US" dirty="0" smtClean="0"/>
              <a:t> </a:t>
            </a:r>
            <a:r>
              <a:rPr lang="en-US" dirty="0" err="1" smtClean="0"/>
              <a:t>emprego</a:t>
            </a:r>
            <a:r>
              <a:rPr lang="en-US" dirty="0" smtClean="0"/>
              <a:t>)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torno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concertação</a:t>
            </a:r>
            <a:r>
              <a:rPr lang="en-US" dirty="0" smtClean="0"/>
              <a:t> social </a:t>
            </a:r>
            <a:r>
              <a:rPr lang="en-US" dirty="0" err="1" smtClean="0"/>
              <a:t>estatizada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Divisão</a:t>
            </a:r>
            <a:r>
              <a:rPr lang="en-US" dirty="0" smtClean="0"/>
              <a:t> e </a:t>
            </a:r>
            <a:r>
              <a:rPr lang="en-US" dirty="0" err="1" smtClean="0"/>
              <a:t>repressão</a:t>
            </a:r>
            <a:r>
              <a:rPr lang="en-US" dirty="0" smtClean="0"/>
              <a:t> dos </a:t>
            </a:r>
            <a:r>
              <a:rPr lang="en-US" dirty="0" err="1" smtClean="0"/>
              <a:t>trabalhadores</a:t>
            </a:r>
            <a:r>
              <a:rPr lang="en-US" dirty="0" smtClean="0"/>
              <a:t> (</a:t>
            </a:r>
            <a:r>
              <a:rPr lang="en-US" dirty="0" err="1" smtClean="0"/>
              <a:t>migrações</a:t>
            </a:r>
            <a:r>
              <a:rPr lang="en-US" dirty="0" smtClean="0"/>
              <a:t>, </a:t>
            </a:r>
            <a:r>
              <a:rPr lang="en-US" dirty="0" err="1" smtClean="0"/>
              <a:t>deslocalizações</a:t>
            </a:r>
            <a:r>
              <a:rPr lang="en-US" dirty="0" smtClean="0"/>
              <a:t> e </a:t>
            </a:r>
            <a:r>
              <a:rPr lang="en-US" dirty="0" err="1" smtClean="0"/>
              <a:t>ataque</a:t>
            </a:r>
            <a:r>
              <a:rPr lang="en-US" dirty="0" smtClean="0"/>
              <a:t> </a:t>
            </a:r>
            <a:r>
              <a:rPr lang="en-US" dirty="0" err="1" smtClean="0"/>
              <a:t>sindicatos</a:t>
            </a:r>
            <a:r>
              <a:rPr lang="en-US" dirty="0" smtClean="0"/>
              <a:t>) e </a:t>
            </a:r>
            <a:r>
              <a:rPr lang="en-US" dirty="0" err="1" smtClean="0"/>
              <a:t>segregação</a:t>
            </a:r>
            <a:r>
              <a:rPr lang="en-US" dirty="0" smtClean="0"/>
              <a:t> das classes </a:t>
            </a:r>
            <a:r>
              <a:rPr lang="en-US" dirty="0" err="1" smtClean="0"/>
              <a:t>burocráticas</a:t>
            </a:r>
            <a:r>
              <a:rPr lang="en-US" dirty="0" smtClean="0"/>
              <a:t> e </a:t>
            </a:r>
            <a:r>
              <a:rPr lang="en-US" dirty="0" err="1" smtClean="0"/>
              <a:t>técnicas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Limitações</a:t>
            </a:r>
            <a:r>
              <a:rPr lang="en-US" dirty="0" smtClean="0"/>
              <a:t> do </a:t>
            </a:r>
            <a:r>
              <a:rPr lang="en-US" dirty="0" err="1" smtClean="0"/>
              <a:t>capitalismo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100" dirty="0" smtClean="0"/>
              <a:t>No </a:t>
            </a:r>
            <a:r>
              <a:rPr lang="en-US" sz="3100" dirty="0" err="1" smtClean="0"/>
              <a:t>acesso</a:t>
            </a:r>
            <a:r>
              <a:rPr lang="en-US" sz="3100" dirty="0" smtClean="0"/>
              <a:t> à </a:t>
            </a:r>
            <a:r>
              <a:rPr lang="en-US" sz="3100" dirty="0" err="1" smtClean="0"/>
              <a:t>representação</a:t>
            </a:r>
            <a:r>
              <a:rPr lang="en-US" sz="3100" dirty="0" smtClean="0"/>
              <a:t> </a:t>
            </a:r>
            <a:r>
              <a:rPr lang="en-US" sz="3100" dirty="0" err="1" smtClean="0"/>
              <a:t>política</a:t>
            </a:r>
            <a:r>
              <a:rPr lang="en-US" sz="3100" dirty="0" smtClean="0"/>
              <a:t> </a:t>
            </a:r>
            <a:r>
              <a:rPr lang="en-US" sz="3100" dirty="0" err="1" smtClean="0"/>
              <a:t>nacional</a:t>
            </a:r>
            <a:endParaRPr lang="en-US" sz="3100" dirty="0" smtClean="0"/>
          </a:p>
          <a:p>
            <a:r>
              <a:rPr lang="en-US" sz="3100" dirty="0" smtClean="0"/>
              <a:t>No </a:t>
            </a:r>
            <a:r>
              <a:rPr lang="en-US" sz="3100" dirty="0" err="1" smtClean="0"/>
              <a:t>acesso</a:t>
            </a:r>
            <a:r>
              <a:rPr lang="en-US" sz="3100" dirty="0" smtClean="0"/>
              <a:t> </a:t>
            </a:r>
            <a:r>
              <a:rPr lang="en-US" sz="3100" dirty="0" err="1" smtClean="0"/>
              <a:t>aos</a:t>
            </a:r>
            <a:r>
              <a:rPr lang="en-US" sz="3100" dirty="0" smtClean="0"/>
              <a:t> </a:t>
            </a:r>
            <a:r>
              <a:rPr lang="en-US" sz="3100" dirty="0" err="1" smtClean="0"/>
              <a:t>mercados</a:t>
            </a:r>
            <a:r>
              <a:rPr lang="en-US" sz="3100" dirty="0" smtClean="0"/>
              <a:t> de </a:t>
            </a:r>
            <a:r>
              <a:rPr lang="en-US" sz="3100" dirty="0" err="1" smtClean="0"/>
              <a:t>trabalho</a:t>
            </a:r>
            <a:r>
              <a:rPr lang="en-US" sz="3100" dirty="0" smtClean="0"/>
              <a:t> e de </a:t>
            </a:r>
            <a:r>
              <a:rPr lang="en-US" sz="3100" dirty="0" err="1" smtClean="0"/>
              <a:t>capitais</a:t>
            </a:r>
            <a:r>
              <a:rPr lang="en-US" sz="3100" dirty="0" smtClean="0"/>
              <a:t> </a:t>
            </a:r>
            <a:r>
              <a:rPr lang="en-US" sz="3100" dirty="0" err="1" smtClean="0"/>
              <a:t>regulados</a:t>
            </a:r>
            <a:endParaRPr lang="en-US" sz="3100" dirty="0" smtClean="0"/>
          </a:p>
          <a:p>
            <a:endParaRPr lang="en-US" sz="3100" dirty="0" smtClean="0"/>
          </a:p>
          <a:p>
            <a:r>
              <a:rPr lang="en-US" sz="3100" dirty="0" smtClean="0"/>
              <a:t>Luta dos </a:t>
            </a:r>
            <a:r>
              <a:rPr lang="en-US" sz="3100" dirty="0" err="1" smtClean="0"/>
              <a:t>trabalhadores</a:t>
            </a:r>
            <a:r>
              <a:rPr lang="en-US" sz="3100" dirty="0" smtClean="0"/>
              <a:t> </a:t>
            </a:r>
            <a:r>
              <a:rPr lang="en-US" sz="3100" dirty="0" err="1" smtClean="0"/>
              <a:t>acabados</a:t>
            </a:r>
            <a:r>
              <a:rPr lang="en-US" sz="3100" dirty="0" smtClean="0"/>
              <a:t> de </a:t>
            </a:r>
            <a:r>
              <a:rPr lang="en-US" sz="3100" dirty="0" err="1" smtClean="0"/>
              <a:t>entrar</a:t>
            </a:r>
            <a:r>
              <a:rPr lang="en-US" sz="3100" dirty="0" smtClean="0"/>
              <a:t> </a:t>
            </a:r>
            <a:r>
              <a:rPr lang="en-US" sz="3100" dirty="0" err="1" smtClean="0"/>
              <a:t>na</a:t>
            </a:r>
            <a:r>
              <a:rPr lang="en-US" sz="3100" dirty="0" smtClean="0"/>
              <a:t> </a:t>
            </a:r>
            <a:r>
              <a:rPr lang="en-US" sz="3100" dirty="0" err="1" smtClean="0"/>
              <a:t>sociedade</a:t>
            </a:r>
            <a:r>
              <a:rPr lang="en-US" sz="3100" dirty="0" smtClean="0"/>
              <a:t> </a:t>
            </a:r>
            <a:r>
              <a:rPr lang="en-US" sz="3100" dirty="0" err="1" smtClean="0"/>
              <a:t>moderna</a:t>
            </a:r>
            <a:r>
              <a:rPr lang="en-US" sz="3100" dirty="0" smtClean="0"/>
              <a:t> (</a:t>
            </a:r>
            <a:r>
              <a:rPr lang="en-US" sz="3100" dirty="0" err="1" smtClean="0"/>
              <a:t>em</a:t>
            </a:r>
            <a:r>
              <a:rPr lang="en-US" sz="3100" dirty="0" smtClean="0"/>
              <a:t> </a:t>
            </a:r>
            <a:r>
              <a:rPr lang="en-US" sz="3100" dirty="0" err="1" smtClean="0"/>
              <a:t>sociedades</a:t>
            </a:r>
            <a:r>
              <a:rPr lang="en-US" sz="3100" dirty="0" smtClean="0"/>
              <a:t> </a:t>
            </a:r>
            <a:r>
              <a:rPr lang="en-US" sz="3100" dirty="0" err="1" smtClean="0"/>
              <a:t>sem</a:t>
            </a:r>
            <a:r>
              <a:rPr lang="en-US" sz="3100" dirty="0" smtClean="0"/>
              <a:t> </a:t>
            </a:r>
            <a:r>
              <a:rPr lang="en-US" sz="3100" dirty="0" err="1" smtClean="0"/>
              <a:t>experiência</a:t>
            </a:r>
            <a:r>
              <a:rPr lang="en-US" sz="3100" dirty="0" smtClean="0"/>
              <a:t> </a:t>
            </a:r>
            <a:r>
              <a:rPr lang="en-US" sz="3100" dirty="0" err="1" smtClean="0"/>
              <a:t>democrática</a:t>
            </a:r>
            <a:r>
              <a:rPr lang="en-US" sz="3100" dirty="0" smtClean="0"/>
              <a:t>)</a:t>
            </a:r>
          </a:p>
          <a:p>
            <a:r>
              <a:rPr lang="en-US" sz="3100" dirty="0" err="1" smtClean="0"/>
              <a:t>Ilegitimidade</a:t>
            </a:r>
            <a:r>
              <a:rPr lang="en-US" sz="3100" dirty="0" smtClean="0"/>
              <a:t> </a:t>
            </a:r>
            <a:r>
              <a:rPr lang="en-US" sz="3100" dirty="0" err="1" smtClean="0"/>
              <a:t>da</a:t>
            </a:r>
            <a:r>
              <a:rPr lang="en-US" sz="3100" dirty="0" smtClean="0"/>
              <a:t> </a:t>
            </a:r>
            <a:r>
              <a:rPr lang="en-US" sz="3100" dirty="0" err="1" smtClean="0"/>
              <a:t>acção</a:t>
            </a:r>
            <a:r>
              <a:rPr lang="en-US" sz="3100" dirty="0" smtClean="0"/>
              <a:t> do Estado </a:t>
            </a:r>
            <a:r>
              <a:rPr lang="en-US" sz="3100" dirty="0" err="1" smtClean="0"/>
              <a:t>capitalista</a:t>
            </a:r>
            <a:endParaRPr lang="en-US" sz="3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Limitações</a:t>
            </a:r>
            <a:r>
              <a:rPr lang="en-US" dirty="0" smtClean="0"/>
              <a:t> das </a:t>
            </a:r>
            <a:r>
              <a:rPr lang="en-US" dirty="0" err="1" smtClean="0"/>
              <a:t>sociedades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etnocêntrica</a:t>
            </a:r>
            <a:r>
              <a:rPr lang="en-US" dirty="0" smtClean="0"/>
              <a:t> do </a:t>
            </a:r>
            <a:r>
              <a:rPr lang="en-US" dirty="0" err="1" smtClean="0"/>
              <a:t>mundo</a:t>
            </a:r>
            <a:endParaRPr lang="en-US" dirty="0" smtClean="0"/>
          </a:p>
          <a:p>
            <a:r>
              <a:rPr lang="en-US" dirty="0" err="1" smtClean="0"/>
              <a:t>Estigma</a:t>
            </a:r>
            <a:r>
              <a:rPr lang="en-US" dirty="0" smtClean="0"/>
              <a:t> contra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estrangeiros</a:t>
            </a:r>
            <a:r>
              <a:rPr lang="en-US" dirty="0" smtClean="0"/>
              <a:t> </a:t>
            </a:r>
            <a:r>
              <a:rPr lang="en-US" sz="2400" dirty="0" smtClean="0"/>
              <a:t>(ex-</a:t>
            </a:r>
            <a:r>
              <a:rPr lang="en-US" sz="2400" dirty="0" err="1" smtClean="0"/>
              <a:t>colónias</a:t>
            </a:r>
            <a:r>
              <a:rPr lang="en-US" sz="2400" dirty="0" smtClean="0"/>
              <a:t>)</a:t>
            </a:r>
          </a:p>
          <a:p>
            <a:r>
              <a:rPr lang="en-US" dirty="0" err="1" smtClean="0"/>
              <a:t>Idolatria</a:t>
            </a:r>
            <a:r>
              <a:rPr lang="en-US" dirty="0" smtClean="0"/>
              <a:t> do e </a:t>
            </a:r>
            <a:r>
              <a:rPr lang="en-US" dirty="0" err="1" smtClean="0"/>
              <a:t>alienação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dinheiro</a:t>
            </a:r>
            <a:endParaRPr lang="en-US" dirty="0" smtClean="0"/>
          </a:p>
          <a:p>
            <a:r>
              <a:rPr lang="en-US" dirty="0" err="1" smtClean="0"/>
              <a:t>Hábitos</a:t>
            </a:r>
            <a:r>
              <a:rPr lang="en-US" dirty="0" smtClean="0"/>
              <a:t> contra a </a:t>
            </a:r>
            <a:r>
              <a:rPr lang="en-US" dirty="0" err="1" smtClean="0"/>
              <a:t>produtividade</a:t>
            </a:r>
            <a:r>
              <a:rPr lang="en-US" dirty="0" smtClean="0"/>
              <a:t> (</a:t>
            </a:r>
            <a:r>
              <a:rPr lang="en-US" dirty="0" err="1" smtClean="0"/>
              <a:t>sobretudo</a:t>
            </a:r>
            <a:r>
              <a:rPr lang="en-US" dirty="0" smtClean="0"/>
              <a:t> </a:t>
            </a:r>
            <a:r>
              <a:rPr lang="en-US" dirty="0" err="1" smtClean="0"/>
              <a:t>burocrática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Divisão</a:t>
            </a:r>
            <a:r>
              <a:rPr lang="en-US" dirty="0" smtClean="0"/>
              <a:t> </a:t>
            </a:r>
            <a:r>
              <a:rPr lang="en-US" dirty="0" err="1" smtClean="0"/>
              <a:t>geracional</a:t>
            </a:r>
            <a:r>
              <a:rPr lang="en-US" dirty="0" smtClean="0"/>
              <a:t> de </a:t>
            </a:r>
            <a:r>
              <a:rPr lang="en-US" dirty="0" err="1" smtClean="0"/>
              <a:t>acesso</a:t>
            </a:r>
            <a:r>
              <a:rPr lang="en-US" dirty="0" smtClean="0"/>
              <a:t> a </a:t>
            </a:r>
            <a:r>
              <a:rPr lang="en-US" dirty="0" err="1" smtClean="0"/>
              <a:t>recursos</a:t>
            </a:r>
            <a:endParaRPr lang="en-US" dirty="0" smtClean="0"/>
          </a:p>
          <a:p>
            <a:r>
              <a:rPr lang="en-US" dirty="0" err="1" smtClean="0"/>
              <a:t>Predominância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motivação</a:t>
            </a:r>
            <a:r>
              <a:rPr lang="en-US" dirty="0" smtClean="0"/>
              <a:t> </a:t>
            </a:r>
            <a:r>
              <a:rPr lang="en-US" dirty="0" err="1" smtClean="0"/>
              <a:t>extrinseca</a:t>
            </a:r>
            <a:r>
              <a:rPr lang="en-US" dirty="0" smtClean="0"/>
              <a:t> no </a:t>
            </a:r>
            <a:r>
              <a:rPr lang="en-US" dirty="0" err="1" smtClean="0"/>
              <a:t>trabalho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Potencialidades</a:t>
            </a:r>
            <a:r>
              <a:rPr lang="en-US" dirty="0" smtClean="0"/>
              <a:t> das </a:t>
            </a:r>
            <a:r>
              <a:rPr lang="en-US" dirty="0" err="1" smtClean="0"/>
              <a:t>sociedades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Valorização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liberdade</a:t>
            </a:r>
            <a:r>
              <a:rPr lang="en-US" dirty="0" smtClean="0"/>
              <a:t> 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democracia</a:t>
            </a:r>
            <a:endParaRPr lang="en-US" dirty="0" smtClean="0"/>
          </a:p>
          <a:p>
            <a:r>
              <a:rPr lang="en-US" dirty="0" err="1" smtClean="0"/>
              <a:t>Valorização</a:t>
            </a:r>
            <a:r>
              <a:rPr lang="en-US" dirty="0" smtClean="0"/>
              <a:t> dos </a:t>
            </a:r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virtuais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Desconfiança</a:t>
            </a:r>
            <a:r>
              <a:rPr lang="en-US" dirty="0" smtClean="0"/>
              <a:t> das </a:t>
            </a:r>
            <a:r>
              <a:rPr lang="en-US" dirty="0" err="1" smtClean="0"/>
              <a:t>instituições</a:t>
            </a:r>
            <a:endParaRPr lang="en-US" dirty="0" smtClean="0"/>
          </a:p>
          <a:p>
            <a:r>
              <a:rPr lang="en-US" dirty="0" err="1" smtClean="0"/>
              <a:t>Valorização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unanimidade</a:t>
            </a:r>
            <a:r>
              <a:rPr lang="en-US" dirty="0" smtClean="0"/>
              <a:t> primordial</a:t>
            </a:r>
          </a:p>
          <a:p>
            <a:r>
              <a:rPr lang="en-US" dirty="0" err="1" smtClean="0"/>
              <a:t>Procura</a:t>
            </a:r>
            <a:r>
              <a:rPr lang="en-US" dirty="0" smtClean="0"/>
              <a:t> de </a:t>
            </a:r>
            <a:r>
              <a:rPr lang="en-US" dirty="0" err="1" smtClean="0"/>
              <a:t>saídas</a:t>
            </a:r>
            <a:r>
              <a:rPr lang="en-US" dirty="0" smtClean="0"/>
              <a:t> </a:t>
            </a:r>
            <a:r>
              <a:rPr lang="en-US" dirty="0" err="1" smtClean="0"/>
              <a:t>pacíficas</a:t>
            </a:r>
            <a:endParaRPr lang="en-US" dirty="0" smtClean="0"/>
          </a:p>
          <a:p>
            <a:r>
              <a:rPr lang="en-US" dirty="0" err="1" smtClean="0"/>
              <a:t>Valorização</a:t>
            </a:r>
            <a:r>
              <a:rPr lang="en-US" dirty="0" smtClean="0"/>
              <a:t> dos </a:t>
            </a:r>
            <a:r>
              <a:rPr lang="en-US" dirty="0" err="1" smtClean="0"/>
              <a:t>trabalhos</a:t>
            </a:r>
            <a:r>
              <a:rPr lang="en-US" dirty="0" smtClean="0"/>
              <a:t> de </a:t>
            </a:r>
            <a:r>
              <a:rPr lang="en-US" dirty="0" err="1" smtClean="0"/>
              <a:t>motivação</a:t>
            </a:r>
            <a:r>
              <a:rPr lang="en-US" dirty="0" smtClean="0"/>
              <a:t> </a:t>
            </a:r>
            <a:r>
              <a:rPr lang="en-US" dirty="0" err="1" smtClean="0"/>
              <a:t>intrínseca</a:t>
            </a:r>
            <a:r>
              <a:rPr lang="en-US" dirty="0" smtClean="0"/>
              <a:t> (</a:t>
            </a:r>
            <a:r>
              <a:rPr lang="en-US" sz="2400" dirty="0" err="1" smtClean="0"/>
              <a:t>dignidade</a:t>
            </a:r>
            <a:r>
              <a:rPr lang="en-US" sz="2400" dirty="0" smtClean="0"/>
              <a:t>; DH; </a:t>
            </a:r>
            <a:r>
              <a:rPr lang="en-US" sz="2400" dirty="0" err="1" smtClean="0"/>
              <a:t>maior</a:t>
            </a:r>
            <a:r>
              <a:rPr lang="en-US" sz="2400" dirty="0" smtClean="0"/>
              <a:t> </a:t>
            </a:r>
            <a:r>
              <a:rPr lang="en-US" sz="2400" dirty="0" err="1" smtClean="0"/>
              <a:t>produtividade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Potencialidades</a:t>
            </a:r>
            <a:r>
              <a:rPr lang="en-US" dirty="0" smtClean="0"/>
              <a:t> do RBI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Fundar</a:t>
            </a:r>
            <a:r>
              <a:rPr lang="en-US" dirty="0" smtClean="0"/>
              <a:t> </a:t>
            </a:r>
            <a:r>
              <a:rPr lang="en-US" dirty="0" err="1" smtClean="0"/>
              <a:t>aliança</a:t>
            </a:r>
            <a:r>
              <a:rPr lang="en-US" dirty="0" smtClean="0"/>
              <a:t> entre </a:t>
            </a:r>
            <a:r>
              <a:rPr lang="en-US" dirty="0" err="1" smtClean="0"/>
              <a:t>excluídos</a:t>
            </a:r>
            <a:r>
              <a:rPr lang="en-US" dirty="0" smtClean="0"/>
              <a:t>, </a:t>
            </a:r>
            <a:r>
              <a:rPr lang="en-US" dirty="0" err="1" smtClean="0"/>
              <a:t>trabalhadores</a:t>
            </a:r>
            <a:r>
              <a:rPr lang="en-US" dirty="0" smtClean="0"/>
              <a:t>,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culturais</a:t>
            </a:r>
            <a:r>
              <a:rPr lang="en-US" dirty="0" smtClean="0"/>
              <a:t> e </a:t>
            </a:r>
            <a:r>
              <a:rPr lang="en-US" dirty="0" err="1" smtClean="0"/>
              <a:t>movimentos</a:t>
            </a:r>
            <a:r>
              <a:rPr lang="en-US" dirty="0" smtClean="0"/>
              <a:t> </a:t>
            </a:r>
            <a:r>
              <a:rPr lang="en-US" dirty="0" err="1" smtClean="0"/>
              <a:t>voluntaristas</a:t>
            </a:r>
            <a:endParaRPr lang="en-US" dirty="0" smtClean="0"/>
          </a:p>
          <a:p>
            <a:r>
              <a:rPr lang="en-US" dirty="0" smtClean="0"/>
              <a:t>Dar </a:t>
            </a:r>
            <a:r>
              <a:rPr lang="en-US" dirty="0" err="1" smtClean="0"/>
              <a:t>alento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movimentos</a:t>
            </a:r>
            <a:r>
              <a:rPr lang="en-US" dirty="0" smtClean="0"/>
              <a:t> </a:t>
            </a:r>
            <a:r>
              <a:rPr lang="en-US" dirty="0" err="1" smtClean="0"/>
              <a:t>feministas</a:t>
            </a:r>
            <a:endParaRPr lang="en-US" dirty="0" smtClean="0"/>
          </a:p>
          <a:p>
            <a:r>
              <a:rPr lang="en-US" dirty="0" err="1" smtClean="0"/>
              <a:t>Evitar</a:t>
            </a:r>
            <a:r>
              <a:rPr lang="en-US" dirty="0" smtClean="0"/>
              <a:t> </a:t>
            </a:r>
            <a:r>
              <a:rPr lang="en-US" dirty="0" err="1" smtClean="0"/>
              <a:t>violência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e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endParaRPr lang="en-US" dirty="0" smtClean="0"/>
          </a:p>
          <a:p>
            <a:r>
              <a:rPr lang="en-US" dirty="0" err="1" smtClean="0"/>
              <a:t>Racionalizar</a:t>
            </a:r>
            <a:r>
              <a:rPr lang="en-US" dirty="0" smtClean="0"/>
              <a:t> e </a:t>
            </a:r>
            <a:r>
              <a:rPr lang="en-US" dirty="0" err="1" smtClean="0"/>
              <a:t>moralizar</a:t>
            </a:r>
            <a:r>
              <a:rPr lang="en-US" dirty="0" smtClean="0"/>
              <a:t> o </a:t>
            </a:r>
            <a:r>
              <a:rPr lang="en-US" dirty="0" err="1" smtClean="0"/>
              <a:t>trabalho</a:t>
            </a:r>
            <a:r>
              <a:rPr lang="en-US" dirty="0" smtClean="0"/>
              <a:t>, </a:t>
            </a:r>
            <a:r>
              <a:rPr lang="en-US" dirty="0" err="1" smtClean="0"/>
              <a:t>aumentando</a:t>
            </a:r>
            <a:r>
              <a:rPr lang="en-US" dirty="0" smtClean="0"/>
              <a:t> a </a:t>
            </a:r>
            <a:r>
              <a:rPr lang="en-US" dirty="0" err="1" smtClean="0"/>
              <a:t>produtividade</a:t>
            </a:r>
            <a:r>
              <a:rPr lang="en-US" dirty="0" smtClean="0"/>
              <a:t> e </a:t>
            </a:r>
            <a:r>
              <a:rPr lang="en-US" dirty="0" err="1" smtClean="0"/>
              <a:t>autonomia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Potencialidades</a:t>
            </a:r>
            <a:r>
              <a:rPr lang="en-US" dirty="0" smtClean="0"/>
              <a:t> do RBI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Acabar</a:t>
            </a:r>
            <a:r>
              <a:rPr lang="en-US" dirty="0" smtClean="0"/>
              <a:t> com a </a:t>
            </a:r>
            <a:r>
              <a:rPr lang="en-US" dirty="0" err="1" smtClean="0"/>
              <a:t>miséria</a:t>
            </a:r>
            <a:endParaRPr lang="en-US" dirty="0" smtClean="0"/>
          </a:p>
          <a:p>
            <a:r>
              <a:rPr lang="en-US" dirty="0" err="1" smtClean="0"/>
              <a:t>Promover</a:t>
            </a:r>
            <a:r>
              <a:rPr lang="en-US" dirty="0" smtClean="0"/>
              <a:t> a </a:t>
            </a:r>
            <a:r>
              <a:rPr lang="en-US" dirty="0" err="1" smtClean="0"/>
              <a:t>globalização</a:t>
            </a:r>
            <a:r>
              <a:rPr lang="en-US" dirty="0" smtClean="0"/>
              <a:t> </a:t>
            </a:r>
            <a:r>
              <a:rPr lang="en-US" dirty="0" err="1" smtClean="0"/>
              <a:t>justa</a:t>
            </a:r>
            <a:endParaRPr lang="en-US" dirty="0" smtClean="0"/>
          </a:p>
          <a:p>
            <a:r>
              <a:rPr lang="en-US" dirty="0" err="1" smtClean="0"/>
              <a:t>Promover</a:t>
            </a:r>
            <a:r>
              <a:rPr lang="en-US" dirty="0" smtClean="0"/>
              <a:t> a </a:t>
            </a:r>
            <a:r>
              <a:rPr lang="en-US" dirty="0" err="1" smtClean="0"/>
              <a:t>liberdade</a:t>
            </a:r>
            <a:r>
              <a:rPr lang="en-US" dirty="0" smtClean="0"/>
              <a:t> individual</a:t>
            </a:r>
          </a:p>
          <a:p>
            <a:r>
              <a:rPr lang="en-US" dirty="0" err="1" smtClean="0"/>
              <a:t>Promover</a:t>
            </a:r>
            <a:r>
              <a:rPr lang="en-US" dirty="0" smtClean="0"/>
              <a:t> a </a:t>
            </a:r>
            <a:r>
              <a:rPr lang="en-US" dirty="0" err="1" smtClean="0"/>
              <a:t>igualdade</a:t>
            </a:r>
            <a:r>
              <a:rPr lang="en-US" dirty="0" smtClean="0"/>
              <a:t> </a:t>
            </a:r>
            <a:r>
              <a:rPr lang="en-US" dirty="0" err="1" smtClean="0"/>
              <a:t>negocial</a:t>
            </a:r>
            <a:r>
              <a:rPr lang="en-US" dirty="0" smtClean="0"/>
              <a:t> entre </a:t>
            </a:r>
            <a:r>
              <a:rPr lang="en-US" dirty="0" err="1" smtClean="0"/>
              <a:t>patrões</a:t>
            </a:r>
            <a:r>
              <a:rPr lang="en-US" dirty="0" smtClean="0"/>
              <a:t> e </a:t>
            </a:r>
            <a:r>
              <a:rPr lang="en-US" dirty="0" err="1" smtClean="0"/>
              <a:t>trabalhadores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Renovar</a:t>
            </a:r>
            <a:r>
              <a:rPr lang="en-US" dirty="0" smtClean="0"/>
              <a:t> e </a:t>
            </a:r>
            <a:r>
              <a:rPr lang="en-US" dirty="0" err="1" smtClean="0"/>
              <a:t>reequacionar</a:t>
            </a:r>
            <a:r>
              <a:rPr lang="en-US" dirty="0" smtClean="0"/>
              <a:t> a </a:t>
            </a:r>
            <a:r>
              <a:rPr lang="en-US" dirty="0" err="1" smtClean="0"/>
              <a:t>democracia</a:t>
            </a:r>
            <a:r>
              <a:rPr lang="en-US" dirty="0" smtClean="0"/>
              <a:t>, as </a:t>
            </a:r>
            <a:r>
              <a:rPr lang="en-US" dirty="0" err="1" smtClean="0"/>
              <a:t>burocracias</a:t>
            </a:r>
            <a:r>
              <a:rPr lang="en-US" dirty="0" smtClean="0"/>
              <a:t> e as </a:t>
            </a:r>
            <a:r>
              <a:rPr lang="en-US" dirty="0" err="1" smtClean="0"/>
              <a:t>escolas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Custos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Desborucratização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Desmantelamento</a:t>
            </a:r>
            <a:r>
              <a:rPr lang="en-US" dirty="0" smtClean="0"/>
              <a:t> dos </a:t>
            </a:r>
            <a:r>
              <a:rPr lang="en-US" dirty="0" err="1" smtClean="0"/>
              <a:t>aparelhos</a:t>
            </a:r>
            <a:r>
              <a:rPr lang="en-US" dirty="0" smtClean="0"/>
              <a:t> </a:t>
            </a:r>
            <a:r>
              <a:rPr lang="en-US" dirty="0" err="1" smtClean="0"/>
              <a:t>repressivos</a:t>
            </a:r>
            <a:endParaRPr lang="en-US" dirty="0" smtClean="0"/>
          </a:p>
          <a:p>
            <a:r>
              <a:rPr lang="en-US" dirty="0" err="1" smtClean="0"/>
              <a:t>Tendência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economias</a:t>
            </a:r>
            <a:r>
              <a:rPr lang="en-US" dirty="0" smtClean="0"/>
              <a:t> </a:t>
            </a:r>
            <a:r>
              <a:rPr lang="en-US" dirty="0" err="1" smtClean="0"/>
              <a:t>hierárquicas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320</Words>
  <Application>Microsoft Office PowerPoint</Application>
  <PresentationFormat>Apresentação no Ecrã (4:3)</PresentationFormat>
  <Paragraphs>62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Modelo de apresentação predefinido</vt:lpstr>
      <vt:lpstr>Rendimento Básico Incondicional  - potencialidades e custos</vt:lpstr>
      <vt:lpstr>Contexto</vt:lpstr>
      <vt:lpstr>Luta de classes</vt:lpstr>
      <vt:lpstr>Limitações do capitalismo</vt:lpstr>
      <vt:lpstr>Limitações das sociedades </vt:lpstr>
      <vt:lpstr>Potencialidades das sociedades</vt:lpstr>
      <vt:lpstr>Potencialidades do RBI</vt:lpstr>
      <vt:lpstr>Potencialidades do RBI</vt:lpstr>
      <vt:lpstr>Custos sociais</vt:lpstr>
      <vt:lpstr>Fim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apad</cp:lastModifiedBy>
  <cp:revision>166</cp:revision>
  <dcterms:created xsi:type="dcterms:W3CDTF">2005-12-05T12:20:13Z</dcterms:created>
  <dcterms:modified xsi:type="dcterms:W3CDTF">2014-04-25T18:17:50Z</dcterms:modified>
</cp:coreProperties>
</file>