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39" r:id="rId3"/>
    <p:sldId id="378" r:id="rId4"/>
    <p:sldId id="383" r:id="rId5"/>
    <p:sldId id="384" r:id="rId6"/>
    <p:sldId id="385" r:id="rId7"/>
    <p:sldId id="386" r:id="rId8"/>
    <p:sldId id="387" r:id="rId9"/>
    <p:sldId id="388" r:id="rId10"/>
    <p:sldId id="390" r:id="rId11"/>
    <p:sldId id="391" r:id="rId12"/>
    <p:sldId id="389" r:id="rId13"/>
    <p:sldId id="338" r:id="rId14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77199" autoAdjust="0"/>
  </p:normalViewPr>
  <p:slideViewPr>
    <p:cSldViewPr>
      <p:cViewPr>
        <p:scale>
          <a:sx n="60" d="100"/>
          <a:sy n="60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4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13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srQ5Mi-rz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err="1" smtClean="0"/>
              <a:t>Perspectivas</a:t>
            </a:r>
            <a:r>
              <a:rPr lang="pt-PT" dirty="0" smtClean="0"/>
              <a:t> </a:t>
            </a:r>
            <a:r>
              <a:rPr lang="pt-PT" dirty="0"/>
              <a:t>financeiras de combate à discriminação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1824" y="4725144"/>
            <a:ext cx="7272808" cy="1176536"/>
          </a:xfrm>
        </p:spPr>
        <p:txBody>
          <a:bodyPr/>
          <a:lstStyle/>
          <a:p>
            <a:r>
              <a:rPr lang="pt-PT" i="1" dirty="0" smtClean="0"/>
              <a:t>Associação Portuguesa de </a:t>
            </a:r>
            <a:r>
              <a:rPr lang="pt-PT" i="1" dirty="0" err="1" smtClean="0"/>
              <a:t>Adictologia</a:t>
            </a:r>
            <a:endParaRPr lang="pt-PT" i="1" dirty="0" smtClean="0"/>
          </a:p>
          <a:p>
            <a:r>
              <a:rPr lang="pt-PT" sz="2400" dirty="0" smtClean="0"/>
              <a:t>António Pedro Dores, 19 de Maio de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Rendimento Básico Incondicional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248472"/>
          </a:xfrm>
        </p:spPr>
        <p:txBody>
          <a:bodyPr/>
          <a:lstStyle/>
          <a:p>
            <a:r>
              <a:rPr lang="pt-PT" dirty="0" smtClean="0"/>
              <a:t>Direito humano para assegurar dignidade </a:t>
            </a:r>
          </a:p>
          <a:p>
            <a:r>
              <a:rPr lang="pt-PT" dirty="0" smtClean="0"/>
              <a:t>O direito à dignidade já está consignado</a:t>
            </a:r>
          </a:p>
          <a:p>
            <a:r>
              <a:rPr lang="pt-PT" dirty="0" smtClean="0"/>
              <a:t>Estratégia financeira à margem da dívida (não hipotecável)</a:t>
            </a:r>
          </a:p>
          <a:p>
            <a:r>
              <a:rPr lang="pt-PT" dirty="0" smtClean="0"/>
              <a:t>Financiamento social da economia social e solidária</a:t>
            </a:r>
          </a:p>
          <a:p>
            <a:r>
              <a:rPr lang="pt-PT" dirty="0" smtClean="0"/>
              <a:t>Falta de recursos políticos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94311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RBI </a:t>
            </a:r>
            <a:r>
              <a:rPr lang="pt-PT" dirty="0" err="1" smtClean="0"/>
              <a:t>anti-discriminatório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Nem todo o RBI é compatível com a sua finalidade consensual</a:t>
            </a:r>
          </a:p>
          <a:p>
            <a:r>
              <a:rPr lang="pt-PT" dirty="0" smtClean="0"/>
              <a:t>RBI de todos para todos VS RBI pago pelos ricos</a:t>
            </a:r>
          </a:p>
          <a:p>
            <a:r>
              <a:rPr lang="pt-PT" dirty="0" smtClean="0"/>
              <a:t>Escola centrada na orientação da vida das pessoas, e não apenas as crianças</a:t>
            </a:r>
          </a:p>
          <a:p>
            <a:r>
              <a:rPr lang="pt-PT" dirty="0" smtClean="0"/>
              <a:t>Escola como polo de redes de sociabilidade </a:t>
            </a:r>
            <a:r>
              <a:rPr lang="pt-PT" dirty="0" err="1" smtClean="0"/>
              <a:t>anti-discriminatória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182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Fim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Há que valorizar o social</a:t>
            </a:r>
          </a:p>
          <a:p>
            <a:r>
              <a:rPr lang="pt-PT" dirty="0" smtClean="0"/>
              <a:t>Há que substituir a globalização pela humanização, a discriminação pela igualdade</a:t>
            </a:r>
          </a:p>
          <a:p>
            <a:r>
              <a:rPr lang="pt-PT" dirty="0" smtClean="0"/>
              <a:t>Há que refazer as noções políticas de justiça</a:t>
            </a:r>
          </a:p>
          <a:p>
            <a:r>
              <a:rPr lang="pt-PT" dirty="0" smtClean="0"/>
              <a:t>Há que separar competição da legitimidade da vida humana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40278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smtClean="0"/>
              <a:t>Fim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2276872"/>
            <a:ext cx="8229600" cy="3661967"/>
          </a:xfrm>
        </p:spPr>
        <p:txBody>
          <a:bodyPr/>
          <a:lstStyle/>
          <a:p>
            <a:pPr lvl="0"/>
            <a:r>
              <a:rPr lang="en-US" dirty="0" smtClean="0">
                <a:hlinkClick r:id="rId3"/>
              </a:rPr>
              <a:t>Discriminação </a:t>
            </a:r>
            <a:endParaRPr lang="en-US" dirty="0" smtClean="0"/>
          </a:p>
          <a:p>
            <a:pPr lvl="0"/>
            <a:r>
              <a:rPr lang="pt-PT" dirty="0" smtClean="0"/>
              <a:t>Finança</a:t>
            </a:r>
            <a:endParaRPr lang="pt-PT" dirty="0"/>
          </a:p>
          <a:p>
            <a:pPr lvl="0"/>
            <a:r>
              <a:rPr lang="pt-PT" dirty="0" smtClean="0"/>
              <a:t>Discriminação e finanças </a:t>
            </a:r>
            <a:r>
              <a:rPr lang="pt-PT" dirty="0" err="1" smtClean="0"/>
              <a:t>actualmente</a:t>
            </a:r>
            <a:endParaRPr lang="pt-PT" dirty="0"/>
          </a:p>
          <a:p>
            <a:pPr lvl="0"/>
            <a:r>
              <a:rPr lang="pt-PT" dirty="0" smtClean="0"/>
              <a:t>A natureza social humana</a:t>
            </a:r>
          </a:p>
          <a:p>
            <a:pPr lvl="0"/>
            <a:r>
              <a:rPr lang="pt-PT" dirty="0" smtClean="0"/>
              <a:t>Rendimento Básico Incondicional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que é a discriminação?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83013" y="1772816"/>
            <a:ext cx="8229600" cy="3185195"/>
          </a:xfrm>
        </p:spPr>
        <p:txBody>
          <a:bodyPr/>
          <a:lstStyle/>
          <a:p>
            <a:r>
              <a:rPr lang="pt-PT" dirty="0" smtClean="0"/>
              <a:t>Culturas de género</a:t>
            </a:r>
          </a:p>
          <a:p>
            <a:r>
              <a:rPr lang="pt-PT" dirty="0" smtClean="0"/>
              <a:t>Organização</a:t>
            </a:r>
          </a:p>
          <a:p>
            <a:r>
              <a:rPr lang="pt-PT" dirty="0" smtClean="0"/>
              <a:t>Patriarcalismo</a:t>
            </a:r>
          </a:p>
          <a:p>
            <a:r>
              <a:rPr lang="pt-PT" dirty="0" smtClean="0"/>
              <a:t>Elitismo</a:t>
            </a:r>
          </a:p>
          <a:p>
            <a:r>
              <a:rPr lang="pt-PT" dirty="0" smtClean="0"/>
              <a:t>Naturalização da hierarquização </a:t>
            </a:r>
          </a:p>
          <a:p>
            <a:r>
              <a:rPr lang="pt-PT" dirty="0" smtClean="0"/>
              <a:t>Discriminação (espontânea e institucionalmente manipulada)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9004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Proibicionismo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Gangsterismo e corrupção política</a:t>
            </a:r>
          </a:p>
          <a:p>
            <a:r>
              <a:rPr lang="pt-PT" dirty="0" smtClean="0"/>
              <a:t>Organização da dominação</a:t>
            </a:r>
          </a:p>
          <a:p>
            <a:r>
              <a:rPr lang="pt-PT" dirty="0" smtClean="0"/>
              <a:t>Estratégia de globalização como extensão do Plano Marshall (novo desenvolvimento)</a:t>
            </a:r>
          </a:p>
          <a:p>
            <a:r>
              <a:rPr lang="pt-PT" dirty="0" smtClean="0"/>
              <a:t>Necessidade da discriminação </a:t>
            </a:r>
          </a:p>
          <a:p>
            <a:r>
              <a:rPr lang="pt-PT" dirty="0" smtClean="0"/>
              <a:t>Estratégia </a:t>
            </a:r>
            <a:r>
              <a:rPr lang="pt-PT" dirty="0" err="1" smtClean="0"/>
              <a:t>neo</a:t>
            </a:r>
            <a:r>
              <a:rPr lang="pt-PT" dirty="0" smtClean="0"/>
              <a:t> colonial</a:t>
            </a:r>
          </a:p>
          <a:p>
            <a:r>
              <a:rPr lang="pt-PT" dirty="0" smtClean="0"/>
              <a:t>Estratégia securitária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6434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Proibicionismo (2)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PT" sz="3000" dirty="0" smtClean="0"/>
              <a:t>A exportação do crime – a mafia norte-americana</a:t>
            </a:r>
          </a:p>
          <a:p>
            <a:r>
              <a:rPr lang="pt-PT" sz="3000" dirty="0" smtClean="0"/>
              <a:t>A diplomacia económica imperial – a política da dívida</a:t>
            </a:r>
          </a:p>
          <a:p>
            <a:r>
              <a:rPr lang="pt-PT" sz="3000" dirty="0" smtClean="0"/>
              <a:t>O moralismo ideológico (caso do Haiti)</a:t>
            </a:r>
          </a:p>
          <a:p>
            <a:r>
              <a:rPr lang="pt-PT" sz="3000" i="1" dirty="0" err="1" smtClean="0"/>
              <a:t>Nothing</a:t>
            </a:r>
            <a:r>
              <a:rPr lang="pt-PT" sz="3000" i="1" dirty="0" smtClean="0"/>
              <a:t> </a:t>
            </a:r>
            <a:r>
              <a:rPr lang="pt-PT" sz="3000" i="1" dirty="0" err="1" smtClean="0"/>
              <a:t>works</a:t>
            </a:r>
            <a:r>
              <a:rPr lang="pt-PT" sz="3000" dirty="0" smtClean="0"/>
              <a:t>, tolerância zero, </a:t>
            </a:r>
            <a:r>
              <a:rPr lang="pt-PT" sz="3000" i="1" dirty="0" err="1"/>
              <a:t>think</a:t>
            </a:r>
            <a:r>
              <a:rPr lang="pt-PT" sz="3000" i="1" dirty="0"/>
              <a:t> </a:t>
            </a:r>
            <a:r>
              <a:rPr lang="pt-PT" sz="3000" i="1" dirty="0" err="1"/>
              <a:t>thanks</a:t>
            </a:r>
            <a:r>
              <a:rPr lang="pt-PT" sz="3000" i="1" dirty="0"/>
              <a:t>, </a:t>
            </a:r>
            <a:r>
              <a:rPr lang="pt-PT" sz="3000" dirty="0" smtClean="0"/>
              <a:t>gulag ocidental, troca de </a:t>
            </a:r>
            <a:r>
              <a:rPr lang="pt-PT" sz="3000" dirty="0" err="1" smtClean="0"/>
              <a:t>liberda-des</a:t>
            </a:r>
            <a:r>
              <a:rPr lang="pt-PT" sz="3000" dirty="0" smtClean="0"/>
              <a:t> por segurança, </a:t>
            </a:r>
          </a:p>
          <a:p>
            <a:r>
              <a:rPr lang="pt-PT" sz="3000" dirty="0" smtClean="0"/>
              <a:t>Irão-Contra, prisões da CIA, corrupção no Iraque, droga no Afeganistão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716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Finanças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Crédito contra escravatura</a:t>
            </a:r>
          </a:p>
          <a:p>
            <a:r>
              <a:rPr lang="pt-PT" dirty="0" smtClean="0"/>
              <a:t>Faceta fiduciária da organização</a:t>
            </a:r>
          </a:p>
          <a:p>
            <a:r>
              <a:rPr lang="pt-PT" dirty="0" smtClean="0"/>
              <a:t>Tradicional prisão por falta de pagamento de dívidas</a:t>
            </a:r>
          </a:p>
          <a:p>
            <a:r>
              <a:rPr lang="pt-PT" dirty="0" smtClean="0"/>
              <a:t>Autonomização do uso da prisão para fins não fiduciários – modernidade</a:t>
            </a:r>
          </a:p>
          <a:p>
            <a:r>
              <a:rPr lang="pt-PT" dirty="0" smtClean="0"/>
              <a:t>Democracia: controlo político ou autogestão financeira? Onde está o </a:t>
            </a:r>
            <a:r>
              <a:rPr lang="pt-PT" i="1" dirty="0" smtClean="0"/>
              <a:t>povo</a:t>
            </a:r>
            <a:r>
              <a:rPr lang="pt-PT" dirty="0" smtClean="0"/>
              <a:t>?</a:t>
            </a:r>
          </a:p>
          <a:p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898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Discriminação e finanças em tempo de globalização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pt-PT" dirty="0" smtClean="0"/>
              <a:t>Enfatização do nadir da hierarquia social (gulag) compensa novos privilégios</a:t>
            </a:r>
          </a:p>
          <a:p>
            <a:r>
              <a:rPr lang="pt-PT" dirty="0" smtClean="0"/>
              <a:t>Libertação do crédito como forma de expansão global da política da dívida</a:t>
            </a:r>
          </a:p>
          <a:p>
            <a:r>
              <a:rPr lang="pt-PT" dirty="0" smtClean="0"/>
              <a:t>O exemplo da expansão da CEE</a:t>
            </a:r>
          </a:p>
          <a:p>
            <a:r>
              <a:rPr lang="pt-PT" dirty="0" smtClean="0"/>
              <a:t>Crise e revivalismo do Estado Social – a guerra fria em contraponto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6604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Efeitos colaterais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Escola de massas espartana (individuação)</a:t>
            </a:r>
            <a:endParaRPr lang="pt-PT" dirty="0"/>
          </a:p>
          <a:p>
            <a:r>
              <a:rPr lang="pt-PT" dirty="0"/>
              <a:t>Escola e a desvalorização da experiência</a:t>
            </a:r>
          </a:p>
          <a:p>
            <a:r>
              <a:rPr lang="pt-PT" dirty="0" smtClean="0"/>
              <a:t>Epidemia aditiva – alimentar Wall Street</a:t>
            </a:r>
          </a:p>
          <a:p>
            <a:r>
              <a:rPr lang="pt-PT" dirty="0" smtClean="0"/>
              <a:t>Trabalho (e teoria) social discriminatório</a:t>
            </a:r>
          </a:p>
          <a:p>
            <a:r>
              <a:rPr lang="pt-PT" dirty="0" smtClean="0"/>
              <a:t>Perversão da solidariedade familiar perante as estratégias policiais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81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Auto-culpabilização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Encobrimento da fome</a:t>
            </a:r>
          </a:p>
          <a:p>
            <a:r>
              <a:rPr lang="pt-PT" dirty="0" smtClean="0"/>
              <a:t>Responsabilização pela dívida (pobre como falta de disciplina; não sabe poupar)</a:t>
            </a:r>
          </a:p>
          <a:p>
            <a:r>
              <a:rPr lang="pt-PT" dirty="0" smtClean="0"/>
              <a:t>Ideologia moralista do trabalho e do empreendedorismo</a:t>
            </a:r>
          </a:p>
          <a:p>
            <a:r>
              <a:rPr lang="pt-PT" dirty="0" smtClean="0"/>
              <a:t>Desresponsabilização social</a:t>
            </a:r>
          </a:p>
          <a:p>
            <a:r>
              <a:rPr lang="pt-PT" dirty="0" smtClean="0"/>
              <a:t>Especialização centrípeta (socialmente cega) dos cuidados de saúde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8417230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437</Words>
  <Application>Microsoft Office PowerPoint</Application>
  <PresentationFormat>Apresentação no Ecrã (4:3)</PresentationFormat>
  <Paragraphs>82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Modelo de apresentação predefinido</vt:lpstr>
      <vt:lpstr>Perspectivas financeiras de combate à discriminação</vt:lpstr>
      <vt:lpstr>Índice</vt:lpstr>
      <vt:lpstr>O que é a discriminação?</vt:lpstr>
      <vt:lpstr>Proibicionismo</vt:lpstr>
      <vt:lpstr>Proibicionismo (2)</vt:lpstr>
      <vt:lpstr>Finanças</vt:lpstr>
      <vt:lpstr>Discriminação e finanças em tempo de globalização</vt:lpstr>
      <vt:lpstr>Efeitos colaterais</vt:lpstr>
      <vt:lpstr>Auto-culpabilização</vt:lpstr>
      <vt:lpstr>Rendimento Básico Incondicional</vt:lpstr>
      <vt:lpstr>RBI anti-discriminatório</vt:lpstr>
      <vt:lpstr>Fim </vt:lpstr>
      <vt:lpstr>Fim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272</cp:revision>
  <dcterms:created xsi:type="dcterms:W3CDTF">2005-12-05T12:20:13Z</dcterms:created>
  <dcterms:modified xsi:type="dcterms:W3CDTF">2016-05-17T20:03:35Z</dcterms:modified>
</cp:coreProperties>
</file>