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A74E1-7E44-433F-9D20-F29E4BE8BB06}" type="datetimeFigureOut">
              <a:rPr lang="pt-PT" smtClean="0"/>
              <a:t>19-06-2012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3A17D-D763-4AD3-8F60-F579F394D9CD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3A17D-D763-4AD3-8F60-F579F394D9CD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3A17D-D763-4AD3-8F60-F579F394D9CD}" type="slidenum">
              <a:rPr lang="pt-PT" smtClean="0"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3A17D-D763-4AD3-8F60-F579F394D9CD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3A17D-D763-4AD3-8F60-F579F394D9CD}" type="slidenum">
              <a:rPr lang="pt-PT" smtClean="0"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3A17D-D763-4AD3-8F60-F579F394D9CD}" type="slidenum">
              <a:rPr lang="pt-PT" smtClean="0"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3A17D-D763-4AD3-8F60-F579F394D9CD}" type="slidenum">
              <a:rPr lang="pt-PT" smtClean="0"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378F5-981D-4CE5-8D46-B63E393B84D2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9999-D4F4-440D-AFE4-4D01FC06BB7C}" type="datetimeFigureOut">
              <a:rPr lang="pt-PT" smtClean="0"/>
              <a:t>19-06-2012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C864-E5E5-40F5-A760-E3AAFB0601D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9999-D4F4-440D-AFE4-4D01FC06BB7C}" type="datetimeFigureOut">
              <a:rPr lang="pt-PT" smtClean="0"/>
              <a:t>19-06-2012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C864-E5E5-40F5-A760-E3AAFB0601D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9999-D4F4-440D-AFE4-4D01FC06BB7C}" type="datetimeFigureOut">
              <a:rPr lang="pt-PT" smtClean="0"/>
              <a:t>19-06-2012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C864-E5E5-40F5-A760-E3AAFB0601D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9999-D4F4-440D-AFE4-4D01FC06BB7C}" type="datetimeFigureOut">
              <a:rPr lang="pt-PT" smtClean="0"/>
              <a:t>19-06-2012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C864-E5E5-40F5-A760-E3AAFB0601D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9999-D4F4-440D-AFE4-4D01FC06BB7C}" type="datetimeFigureOut">
              <a:rPr lang="pt-PT" smtClean="0"/>
              <a:t>19-06-2012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C864-E5E5-40F5-A760-E3AAFB0601D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9999-D4F4-440D-AFE4-4D01FC06BB7C}" type="datetimeFigureOut">
              <a:rPr lang="pt-PT" smtClean="0"/>
              <a:t>19-06-2012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C864-E5E5-40F5-A760-E3AAFB0601D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9999-D4F4-440D-AFE4-4D01FC06BB7C}" type="datetimeFigureOut">
              <a:rPr lang="pt-PT" smtClean="0"/>
              <a:t>19-06-2012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C864-E5E5-40F5-A760-E3AAFB0601D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9999-D4F4-440D-AFE4-4D01FC06BB7C}" type="datetimeFigureOut">
              <a:rPr lang="pt-PT" smtClean="0"/>
              <a:t>19-06-2012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C864-E5E5-40F5-A760-E3AAFB0601D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9999-D4F4-440D-AFE4-4D01FC06BB7C}" type="datetimeFigureOut">
              <a:rPr lang="pt-PT" smtClean="0"/>
              <a:t>19-06-2012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C864-E5E5-40F5-A760-E3AAFB0601D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9999-D4F4-440D-AFE4-4D01FC06BB7C}" type="datetimeFigureOut">
              <a:rPr lang="pt-PT" smtClean="0"/>
              <a:t>19-06-2012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C864-E5E5-40F5-A760-E3AAFB0601D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9999-D4F4-440D-AFE4-4D01FC06BB7C}" type="datetimeFigureOut">
              <a:rPr lang="pt-PT" smtClean="0"/>
              <a:t>19-06-2012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C864-E5E5-40F5-A760-E3AAFB0601D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9999-D4F4-440D-AFE4-4D01FC06BB7C}" type="datetimeFigureOut">
              <a:rPr lang="pt-PT" smtClean="0"/>
              <a:t>19-06-2012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8C864-E5E5-40F5-A760-E3AAFB0601D3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/>
              <a:t>Exclusão epistémica da </a:t>
            </a:r>
            <a:r>
              <a:rPr lang="pt-PT" b="1" dirty="0" err="1"/>
              <a:t>crimigração</a:t>
            </a:r>
            <a:endParaRPr lang="pt-PT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214414" y="5429264"/>
            <a:ext cx="6400800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António Pedro Dores, ISCTE-IUL, </a:t>
            </a:r>
            <a:r>
              <a:rPr kumimoji="0" lang="pt-P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Jun</a:t>
            </a:r>
            <a:r>
              <a:rPr kumimoji="0" lang="pt-P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 vingança do chinês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As crises económicas, comerciais e financeiras normais passam a crise política:</a:t>
            </a:r>
          </a:p>
          <a:p>
            <a:pPr>
              <a:buNone/>
            </a:pPr>
            <a:r>
              <a:rPr lang="pt-PT" dirty="0" smtClean="0"/>
              <a:t>    a) </a:t>
            </a:r>
            <a:r>
              <a:rPr lang="pt-PT" dirty="0" err="1" smtClean="0"/>
              <a:t>a</a:t>
            </a:r>
            <a:r>
              <a:rPr lang="pt-PT" dirty="0" smtClean="0"/>
              <a:t> secagem do terreno (destruição criativa) reclama colonização da semi-periferia (Sul do Norte)</a:t>
            </a:r>
          </a:p>
          <a:p>
            <a:pPr>
              <a:buNone/>
            </a:pPr>
            <a:r>
              <a:rPr lang="pt-PT" dirty="0"/>
              <a:t> </a:t>
            </a:r>
            <a:r>
              <a:rPr lang="pt-PT" dirty="0" smtClean="0"/>
              <a:t>   b) as causas da crise (ganância, corrupção, nepotismo) não foram atacadas</a:t>
            </a:r>
          </a:p>
          <a:p>
            <a:pPr>
              <a:buNone/>
            </a:pPr>
            <a:r>
              <a:rPr lang="pt-PT" dirty="0"/>
              <a:t> </a:t>
            </a:r>
            <a:r>
              <a:rPr lang="pt-PT" dirty="0" smtClean="0"/>
              <a:t>   c) centro transita novamente para Oriente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Margens da teoria social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Guerra, controlo social e violência (</a:t>
            </a:r>
            <a:r>
              <a:rPr lang="pt-PT" dirty="0" err="1" smtClean="0"/>
              <a:t>Giddens</a:t>
            </a:r>
            <a:r>
              <a:rPr lang="pt-PT" dirty="0" smtClean="0"/>
              <a:t> e </a:t>
            </a:r>
            <a:r>
              <a:rPr lang="pt-PT" dirty="0" err="1" smtClean="0"/>
              <a:t>Hirschman</a:t>
            </a:r>
            <a:r>
              <a:rPr lang="pt-PT" dirty="0" smtClean="0"/>
              <a:t>)</a:t>
            </a:r>
          </a:p>
          <a:p>
            <a:r>
              <a:rPr lang="pt-PT" dirty="0" smtClean="0"/>
              <a:t>Prisões: 80% passaram por instituições</a:t>
            </a:r>
          </a:p>
          <a:p>
            <a:r>
              <a:rPr lang="pt-PT" dirty="0" smtClean="0"/>
              <a:t>Onde o sectorial (problema social) é transformado em instrumento de política (direito criminal) confirmação da desigualdade</a:t>
            </a:r>
          </a:p>
          <a:p>
            <a:r>
              <a:rPr lang="pt-PT" dirty="0" smtClean="0"/>
              <a:t>Imigrantes sem papeis são criminosos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Intencionalidades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violência, mesmo a espontânea, não é organizada – como a </a:t>
            </a:r>
            <a:r>
              <a:rPr lang="pt-PT" dirty="0" err="1" smtClean="0"/>
              <a:t>pró-institucional</a:t>
            </a:r>
            <a:endParaRPr lang="pt-PT" dirty="0" smtClean="0"/>
          </a:p>
          <a:p>
            <a:r>
              <a:rPr lang="pt-PT" dirty="0" smtClean="0"/>
              <a:t>As intenções violentas institucionais (simbólicas e outras) não são reacções à violência social avulsa</a:t>
            </a:r>
          </a:p>
          <a:p>
            <a:r>
              <a:rPr lang="pt-PT" dirty="0" smtClean="0"/>
              <a:t>A teoria da reacção institucional pretende naturalizar as instituições e o seu poder e legitimar a sua violência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 violência do desemprego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Quando as promessas de </a:t>
            </a:r>
            <a:r>
              <a:rPr lang="pt-PT" dirty="0" err="1" smtClean="0"/>
              <a:t>meritocracia</a:t>
            </a:r>
            <a:r>
              <a:rPr lang="pt-PT" dirty="0" smtClean="0"/>
              <a:t> falham no desemprego do jovens</a:t>
            </a:r>
          </a:p>
          <a:p>
            <a:r>
              <a:rPr lang="pt-PT" dirty="0" smtClean="0"/>
              <a:t>Na mesma época em que falham os critérios de combate à subsídio dependência dos falhados (da banca)</a:t>
            </a:r>
          </a:p>
          <a:p>
            <a:r>
              <a:rPr lang="pt-PT" dirty="0" smtClean="0"/>
              <a:t>E os critérios de justiça para os crimes de colarinho branco</a:t>
            </a:r>
          </a:p>
          <a:p>
            <a:r>
              <a:rPr lang="pt-PT" dirty="0" smtClean="0"/>
              <a:t>Não há intencionalidade perversa?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Crimigração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Não há intencionalidade perversa na mobilização da xenofobia para fins políticos?</a:t>
            </a:r>
          </a:p>
          <a:p>
            <a:endParaRPr lang="pt-PT" dirty="0"/>
          </a:p>
          <a:p>
            <a:r>
              <a:rPr lang="pt-PT" dirty="0" smtClean="0"/>
              <a:t>Não é o sistema prisional um instrumento político para positivar tais intencionalidades?</a:t>
            </a:r>
          </a:p>
          <a:p>
            <a:endParaRPr lang="pt-PT" dirty="0"/>
          </a:p>
          <a:p>
            <a:r>
              <a:rPr lang="pt-PT" dirty="0" smtClean="0"/>
              <a:t>A moral social é irrelevante ou determinante do estado da </a:t>
            </a:r>
            <a:r>
              <a:rPr lang="pt-PT" smtClean="0"/>
              <a:t>civilização ocidental?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1435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3600" dirty="0" smtClean="0"/>
              <a:t>António Pedro Dores </a:t>
            </a:r>
            <a:br>
              <a:rPr lang="pt-PT" sz="3600" dirty="0" smtClean="0"/>
            </a:br>
            <a:r>
              <a:rPr lang="pt-PT" sz="3600" dirty="0" smtClean="0"/>
              <a:t>http://iscte.pt/~apad/estesp/trilogia.htm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14282" y="571480"/>
            <a:ext cx="8372476" cy="324007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pt-PT" sz="9600" dirty="0" smtClean="0"/>
          </a:p>
          <a:p>
            <a:pPr algn="ctr">
              <a:buNone/>
            </a:pPr>
            <a:r>
              <a:rPr lang="pt-PT" sz="9600" dirty="0" smtClean="0"/>
              <a:t>FIM</a:t>
            </a:r>
            <a:endParaRPr lang="pt-PT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269</Words>
  <Application>Microsoft Office PowerPoint</Application>
  <PresentationFormat>Apresentação no Ecrã (4:3)</PresentationFormat>
  <Paragraphs>37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8" baseType="lpstr">
      <vt:lpstr>Tema do Office</vt:lpstr>
      <vt:lpstr>Exclusão epistémica da crimigração</vt:lpstr>
      <vt:lpstr>A vingança do chinês</vt:lpstr>
      <vt:lpstr>Margens da teoria social</vt:lpstr>
      <vt:lpstr>Intencionalidades </vt:lpstr>
      <vt:lpstr>A violência do desemprego</vt:lpstr>
      <vt:lpstr>Crimigração </vt:lpstr>
      <vt:lpstr>António Pedro Dores  http://iscte.pt/~apad/estesp/trilogia.htm</vt:lpstr>
    </vt:vector>
  </TitlesOfParts>
  <Company>ISCTE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Exclusão epistémica da crimigração</dc:title>
  <dc:creator>apad</dc:creator>
  <cp:lastModifiedBy>apad</cp:lastModifiedBy>
  <cp:revision>17</cp:revision>
  <dcterms:created xsi:type="dcterms:W3CDTF">2012-06-19T14:33:10Z</dcterms:created>
  <dcterms:modified xsi:type="dcterms:W3CDTF">2012-06-19T22:18:38Z</dcterms:modified>
</cp:coreProperties>
</file>