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5" r:id="rId2"/>
    <p:sldId id="305" r:id="rId3"/>
    <p:sldId id="307" r:id="rId4"/>
    <p:sldId id="308" r:id="rId5"/>
    <p:sldId id="301" r:id="rId6"/>
    <p:sldId id="292" r:id="rId7"/>
    <p:sldId id="302" r:id="rId8"/>
    <p:sldId id="303" r:id="rId9"/>
    <p:sldId id="311" r:id="rId10"/>
    <p:sldId id="304" r:id="rId11"/>
    <p:sldId id="284" r:id="rId12"/>
    <p:sldId id="309" r:id="rId13"/>
    <p:sldId id="310" r:id="rId14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75" d="100"/>
          <a:sy n="75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0FE70-E34E-446F-90AC-1DF2136973F5}" type="slidenum">
              <a:rPr lang="pt-PT"/>
              <a:pPr/>
              <a:t>1</a:t>
            </a:fld>
            <a:endParaRPr lang="pt-PT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11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rezi.com/nquya3t7_bwf/espirito-e-sociedade" TargetMode="External"/><Relationship Id="rId4" Type="http://schemas.openxmlformats.org/officeDocument/2006/relationships/hyperlink" Target="http://iscte.pt/~apad/estes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/>
          <a:lstStyle/>
          <a:p>
            <a:r>
              <a:rPr lang="en-GB" dirty="0" smtClean="0"/>
              <a:t>The Spirit of </a:t>
            </a:r>
            <a:r>
              <a:rPr lang="en-GB" dirty="0" err="1" smtClean="0"/>
              <a:t>Crimmigration</a:t>
            </a:r>
            <a:endParaRPr lang="pt-PT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14818"/>
            <a:ext cx="6369050" cy="8699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Stigma, epistemology and violence</a:t>
            </a:r>
            <a:endParaRPr lang="pt-PT" sz="20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27088" y="5516563"/>
            <a:ext cx="6408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dirty="0" smtClean="0"/>
              <a:t>António </a:t>
            </a:r>
            <a:r>
              <a:rPr lang="pt-PT" dirty="0"/>
              <a:t>Pedro Dores </a:t>
            </a:r>
            <a:r>
              <a:rPr lang="pt-PT" dirty="0" smtClean="0"/>
              <a:t>(Outubro 2012)</a:t>
            </a:r>
            <a:endParaRPr lang="pt-P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 immigrants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Crimmigration</a:t>
            </a:r>
            <a:r>
              <a:rPr lang="en-US" dirty="0" smtClean="0"/>
              <a:t> spirit tell us that immigrants are being used  as scapegoats to structural risks western world are living</a:t>
            </a:r>
          </a:p>
          <a:p>
            <a:endParaRPr lang="en-US" dirty="0" smtClean="0"/>
          </a:p>
          <a:p>
            <a:r>
              <a:rPr lang="en-US" dirty="0" smtClean="0"/>
              <a:t>Freedom of global circulation of capital and workers is coerced by working class control as </a:t>
            </a:r>
            <a:r>
              <a:rPr lang="en-US" dirty="0" err="1" smtClean="0"/>
              <a:t>crimmigration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/>
          <a:lstStyle/>
          <a:p>
            <a:r>
              <a:rPr lang="pt-PT" sz="80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http://prezi.com/nquya3t7_bwf/espirito-e-sociedade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dimensions secrets</a:t>
            </a:r>
            <a:endParaRPr lang="en-US" dirty="0"/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Polítics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Culture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Economics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Society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57290" y="157161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err="1" smtClean="0"/>
              <a:t>Common</a:t>
            </a:r>
            <a:r>
              <a:rPr lang="pt-PT" dirty="0" smtClean="0"/>
              <a:t> social </a:t>
            </a:r>
            <a:r>
              <a:rPr lang="pt-PT" dirty="0" err="1" smtClean="0"/>
              <a:t>dimensions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14414" y="3786190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err="1" smtClean="0"/>
              <a:t>Giddens</a:t>
            </a:r>
            <a:r>
              <a:rPr lang="pt-PT" dirty="0" smtClean="0"/>
              <a:t> </a:t>
            </a:r>
            <a:r>
              <a:rPr lang="pt-PT" dirty="0" err="1" smtClean="0"/>
              <a:t>critic</a:t>
            </a:r>
            <a:endParaRPr lang="pt-PT" dirty="0"/>
          </a:p>
        </p:txBody>
      </p:sp>
      <p:graphicFrame>
        <p:nvGraphicFramePr>
          <p:cNvPr id="9" name="Marcador de Posição de Conteúdo 5"/>
          <p:cNvGraphicFramePr>
            <a:graphicFrameLocks/>
          </p:cNvGraphicFramePr>
          <p:nvPr/>
        </p:nvGraphicFramePr>
        <p:xfrm>
          <a:off x="500034" y="4357694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Capitalism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Industrialism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War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Social </a:t>
                      </a:r>
                      <a:r>
                        <a:rPr lang="pt-PT" dirty="0" err="1" smtClean="0"/>
                        <a:t>control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Stigma</a:t>
            </a:r>
            <a:r>
              <a:rPr lang="pt-PT" dirty="0" smtClean="0"/>
              <a:t>; </a:t>
            </a:r>
            <a:r>
              <a:rPr lang="pt-PT" dirty="0" err="1" smtClean="0"/>
              <a:t>production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society</a:t>
            </a:r>
            <a:endParaRPr lang="pt-PT" dirty="0"/>
          </a:p>
        </p:txBody>
      </p:sp>
      <p:graphicFrame>
        <p:nvGraphicFramePr>
          <p:cNvPr id="4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4071966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/>
                <a:gridCol w="2035983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Polítics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Culture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Economics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Society</a:t>
                      </a:r>
                      <a:r>
                        <a:rPr lang="pt-PT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786314" y="2357430"/>
            <a:ext cx="37147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i="1" dirty="0" err="1" smtClean="0"/>
              <a:t>Immigrant</a:t>
            </a:r>
            <a:endParaRPr lang="pt-PT" dirty="0" smtClean="0"/>
          </a:p>
          <a:p>
            <a:pPr algn="ctr"/>
            <a:r>
              <a:rPr lang="pt-PT" dirty="0" smtClean="0"/>
              <a:t>(</a:t>
            </a:r>
            <a:r>
              <a:rPr lang="pt-PT" dirty="0" err="1" smtClean="0"/>
              <a:t>shame</a:t>
            </a:r>
            <a:r>
              <a:rPr lang="pt-PT" dirty="0" smtClean="0"/>
              <a:t>)</a:t>
            </a:r>
          </a:p>
          <a:p>
            <a:r>
              <a:rPr lang="pt-PT" sz="1400" dirty="0" smtClean="0"/>
              <a:t>Thomas Scheff</a:t>
            </a:r>
            <a:endParaRPr lang="pt-PT" sz="1400" dirty="0"/>
          </a:p>
        </p:txBody>
      </p:sp>
      <p:graphicFrame>
        <p:nvGraphicFramePr>
          <p:cNvPr id="6" name="Marcador de Posição de Conteúdo 5"/>
          <p:cNvGraphicFramePr>
            <a:graphicFrameLocks/>
          </p:cNvGraphicFramePr>
          <p:nvPr/>
        </p:nvGraphicFramePr>
        <p:xfrm>
          <a:off x="285720" y="4357694"/>
          <a:ext cx="4143404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71702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Capitalism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Industrialism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err="1" smtClean="0"/>
                        <a:t>War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Social </a:t>
                      </a:r>
                      <a:r>
                        <a:rPr lang="pt-PT" dirty="0" err="1" smtClean="0"/>
                        <a:t>control</a:t>
                      </a:r>
                      <a:r>
                        <a:rPr lang="pt-PT" dirty="0" smtClean="0"/>
                        <a:t> 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714876" y="464344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i="1" dirty="0" smtClean="0"/>
              <a:t>Criminal</a:t>
            </a:r>
            <a:endParaRPr lang="pt-PT" dirty="0" smtClean="0"/>
          </a:p>
          <a:p>
            <a:pPr algn="ctr"/>
            <a:r>
              <a:rPr lang="pt-PT" dirty="0" smtClean="0"/>
              <a:t>(</a:t>
            </a:r>
            <a:r>
              <a:rPr lang="pt-PT" dirty="0" err="1" smtClean="0"/>
              <a:t>fear</a:t>
            </a:r>
            <a:r>
              <a:rPr lang="pt-PT" dirty="0" smtClean="0"/>
              <a:t>)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differentiation</a:t>
            </a:r>
            <a:endParaRPr lang="pt-PT" dirty="0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611560" y="2204864"/>
            <a:ext cx="8143932" cy="4248472"/>
            <a:chOff x="2274" y="1759"/>
            <a:chExt cx="7200" cy="4482"/>
          </a:xfrm>
        </p:grpSpPr>
        <p:sp>
          <p:nvSpPr>
            <p:cNvPr id="20495" name="AutoShape 15"/>
            <p:cNvSpPr>
              <a:spLocks noChangeAspect="1" noChangeArrowheads="1"/>
            </p:cNvSpPr>
            <p:nvPr/>
          </p:nvSpPr>
          <p:spPr bwMode="auto">
            <a:xfrm>
              <a:off x="2274" y="1759"/>
              <a:ext cx="7200" cy="448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3640" y="4382"/>
              <a:ext cx="3345" cy="7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Hegel</a:t>
              </a:r>
              <a:endPara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2341" y="2730"/>
              <a:ext cx="2416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Aristoteles</a:t>
              </a:r>
              <a:r>
                <a:rPr kumimoji="0" lang="pt-PT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5139" y="2676"/>
              <a:ext cx="3501" cy="8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Plato</a:t>
              </a:r>
              <a:endPara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Ontological differentiation</a:t>
            </a:r>
            <a:endParaRPr lang="pt-PT" dirty="0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611560" y="2204864"/>
            <a:ext cx="8143932" cy="4248472"/>
            <a:chOff x="2274" y="1759"/>
            <a:chExt cx="7200" cy="4482"/>
          </a:xfrm>
        </p:grpSpPr>
        <p:sp>
          <p:nvSpPr>
            <p:cNvPr id="20495" name="AutoShape 15"/>
            <p:cNvSpPr>
              <a:spLocks noChangeAspect="1" noChangeArrowheads="1"/>
            </p:cNvSpPr>
            <p:nvPr/>
          </p:nvSpPr>
          <p:spPr bwMode="auto">
            <a:xfrm>
              <a:off x="2274" y="1759"/>
              <a:ext cx="7200" cy="448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3640" y="4382"/>
              <a:ext cx="3663" cy="7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Coming</a:t>
              </a:r>
              <a:r>
                <a:rPr kumimoji="0" lang="pt-PT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to </a:t>
              </a: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being</a:t>
              </a:r>
              <a:endPara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2341" y="2215"/>
              <a:ext cx="2416" cy="12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Things</a:t>
              </a:r>
              <a:r>
                <a:rPr kumimoji="0" lang="pt-PT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as </a:t>
              </a: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classified</a:t>
              </a:r>
              <a:r>
                <a:rPr kumimoji="0" lang="pt-PT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</a:t>
              </a:r>
              <a:endPara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5139" y="2063"/>
              <a:ext cx="3501" cy="14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Principles</a:t>
              </a:r>
              <a:r>
                <a:rPr kumimoji="0" lang="pt-PT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and</a:t>
              </a:r>
              <a:r>
                <a:rPr kumimoji="0" lang="pt-PT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ideal </a:t>
              </a: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types</a:t>
              </a:r>
              <a:endPara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Sociological differentiation</a:t>
            </a:r>
            <a:endParaRPr lang="pt-PT" dirty="0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611560" y="2204864"/>
            <a:ext cx="8143932" cy="4248472"/>
            <a:chOff x="2274" y="1759"/>
            <a:chExt cx="7200" cy="4482"/>
          </a:xfrm>
        </p:grpSpPr>
        <p:sp>
          <p:nvSpPr>
            <p:cNvPr id="20495" name="AutoShape 15"/>
            <p:cNvSpPr>
              <a:spLocks noChangeAspect="1" noChangeArrowheads="1"/>
            </p:cNvSpPr>
            <p:nvPr/>
          </p:nvSpPr>
          <p:spPr bwMode="auto">
            <a:xfrm>
              <a:off x="2274" y="1759"/>
              <a:ext cx="7200" cy="448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3640" y="4382"/>
              <a:ext cx="3663" cy="7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States</a:t>
              </a:r>
              <a:r>
                <a:rPr kumimoji="0" lang="pt-PT" sz="4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pt-PT" sz="40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of</a:t>
              </a:r>
              <a:r>
                <a:rPr kumimoji="0" lang="pt-PT" sz="4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pt-PT" sz="40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spirit</a:t>
              </a:r>
              <a:endPara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2341" y="2671"/>
              <a:ext cx="2416" cy="7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Immigrants</a:t>
              </a:r>
              <a:endPara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5712" y="2063"/>
              <a:ext cx="2546" cy="9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crime</a:t>
              </a:r>
              <a:endPara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Epistemological turn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Aristotelic</a:t>
            </a:r>
            <a:r>
              <a:rPr lang="en-US" dirty="0" smtClean="0"/>
              <a:t> views of things as data</a:t>
            </a:r>
          </a:p>
          <a:p>
            <a:r>
              <a:rPr lang="en-US" dirty="0" smtClean="0"/>
              <a:t>Stigma as normative views of negative connotations</a:t>
            </a:r>
          </a:p>
          <a:p>
            <a:r>
              <a:rPr lang="en-US" dirty="0" smtClean="0"/>
              <a:t>Dialectic views of </a:t>
            </a:r>
            <a:r>
              <a:rPr lang="en-US" i="1" dirty="0" smtClean="0"/>
              <a:t>social things </a:t>
            </a:r>
            <a:r>
              <a:rPr lang="en-US" dirty="0" smtClean="0"/>
              <a:t>producing effects on </a:t>
            </a:r>
            <a:r>
              <a:rPr lang="en-US" i="1" dirty="0" smtClean="0"/>
              <a:t>data</a:t>
            </a:r>
            <a:r>
              <a:rPr lang="en-US" dirty="0" smtClean="0"/>
              <a:t> and being changed by </a:t>
            </a:r>
            <a:r>
              <a:rPr lang="en-US" i="1" dirty="0" smtClean="0"/>
              <a:t>normative</a:t>
            </a:r>
            <a:r>
              <a:rPr lang="en-US" dirty="0" smtClean="0"/>
              <a:t> thinking and doing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Scapegoat system and power</a:t>
            </a:r>
            <a:endParaRPr lang="pt-PT" dirty="0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611560" y="2204864"/>
            <a:ext cx="8143932" cy="4248472"/>
            <a:chOff x="2274" y="1759"/>
            <a:chExt cx="7200" cy="4482"/>
          </a:xfrm>
        </p:grpSpPr>
        <p:sp>
          <p:nvSpPr>
            <p:cNvPr id="20495" name="AutoShape 15"/>
            <p:cNvSpPr>
              <a:spLocks noChangeAspect="1" noChangeArrowheads="1"/>
            </p:cNvSpPr>
            <p:nvPr/>
          </p:nvSpPr>
          <p:spPr bwMode="auto">
            <a:xfrm>
              <a:off x="2274" y="1759"/>
              <a:ext cx="7200" cy="448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3640" y="4382"/>
              <a:ext cx="3345" cy="7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Social </a:t>
              </a: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nature</a:t>
              </a:r>
              <a:endPara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2341" y="2730"/>
              <a:ext cx="1270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Data </a:t>
              </a:r>
              <a:endPara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5139" y="2676"/>
              <a:ext cx="3501" cy="8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Normative</a:t>
              </a:r>
              <a:r>
                <a:rPr kumimoji="0" lang="pt-PT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pt-PT" sz="4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world</a:t>
              </a:r>
              <a:endPara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691680" y="1412776"/>
            <a:ext cx="2016224" cy="692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Times New Roman" pitchFamily="18" charset="0"/>
              </a:rPr>
              <a:t>Power</a:t>
            </a:r>
            <a:r>
              <a: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pt-P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0" y="5661248"/>
            <a:ext cx="3672408" cy="692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Times New Roman" pitchFamily="18" charset="0"/>
              </a:rPr>
              <a:t>Social nets</a:t>
            </a:r>
            <a:r>
              <a: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pt-P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732240" y="4221088"/>
            <a:ext cx="2232248" cy="692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Times New Roman" pitchFamily="18" charset="0"/>
              </a:rPr>
              <a:t>person</a:t>
            </a:r>
            <a:r>
              <a:rPr kumimoji="0" lang="pt-PT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pt-PT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Pre-history of </a:t>
            </a:r>
            <a:r>
              <a:rPr lang="en-US" dirty="0" err="1" smtClean="0"/>
              <a:t>crimmigration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Crime&amp;peasant</a:t>
            </a:r>
            <a:endParaRPr lang="en-US" dirty="0" smtClean="0"/>
          </a:p>
          <a:p>
            <a:r>
              <a:rPr lang="en-US" dirty="0" err="1" smtClean="0"/>
              <a:t>Crime&amp;sailor</a:t>
            </a:r>
            <a:r>
              <a:rPr lang="en-US" dirty="0" smtClean="0"/>
              <a:t> men</a:t>
            </a:r>
          </a:p>
          <a:p>
            <a:r>
              <a:rPr lang="en-US" dirty="0" err="1" smtClean="0"/>
              <a:t>Crime&amp;indigena</a:t>
            </a:r>
            <a:endParaRPr lang="en-US" dirty="0" smtClean="0"/>
          </a:p>
          <a:p>
            <a:r>
              <a:rPr lang="en-US" dirty="0" err="1" smtClean="0"/>
              <a:t>Crime&amp;milicia</a:t>
            </a:r>
            <a:endParaRPr lang="en-US" dirty="0" smtClean="0"/>
          </a:p>
          <a:p>
            <a:r>
              <a:rPr lang="en-US" dirty="0" err="1" smtClean="0"/>
              <a:t>Crime&amp;nomade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Scapegoats politics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definition of spirit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US" dirty="0" smtClean="0"/>
              <a:t>Each social configuration builds up its own criminalization spirit</a:t>
            </a:r>
          </a:p>
          <a:p>
            <a:r>
              <a:rPr lang="en-US" dirty="0" smtClean="0"/>
              <a:t>Social spirit must be understood not as a metaphysic entity </a:t>
            </a:r>
          </a:p>
          <a:p>
            <a:r>
              <a:rPr lang="en-US" dirty="0" smtClean="0"/>
              <a:t>Spirit of the time (in criminal grounds) is a holistic result of the dialectic relationship between people (</a:t>
            </a:r>
            <a:r>
              <a:rPr lang="en-US" i="1" dirty="0" smtClean="0"/>
              <a:t>social things</a:t>
            </a:r>
            <a:r>
              <a:rPr lang="en-US" dirty="0" smtClean="0"/>
              <a:t>) the normative world (</a:t>
            </a:r>
            <a:r>
              <a:rPr lang="en-US" i="1" dirty="0" smtClean="0"/>
              <a:t>legal framework in motion</a:t>
            </a:r>
            <a:r>
              <a:rPr lang="en-US" dirty="0" smtClean="0"/>
              <a:t>) and classification models (</a:t>
            </a:r>
            <a:r>
              <a:rPr lang="en-US" i="1" dirty="0" smtClean="0"/>
              <a:t>data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spirit of the time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dirty="0" smtClean="0"/>
              <a:t>It is a result of socialization actuality, as well as a coercive mode of doing people, power and social nets</a:t>
            </a:r>
          </a:p>
          <a:p>
            <a:endParaRPr lang="en-US" dirty="0" smtClean="0"/>
          </a:p>
          <a:p>
            <a:r>
              <a:rPr lang="en-US" dirty="0" smtClean="0"/>
              <a:t>Spirit of norms does not exist as letters in a book; it results from the use living people develop in society in order to produce social legitimate views of/actions for social good;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322</Words>
  <Application>Microsoft Office PowerPoint</Application>
  <PresentationFormat>Apresentação no Ecrã (4:3)</PresentationFormat>
  <Paragraphs>95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Modelo de apresentação predefinido</vt:lpstr>
      <vt:lpstr>The Spirit of Crimmigration</vt:lpstr>
      <vt:lpstr>Philosophical differentiation</vt:lpstr>
      <vt:lpstr>Ontological differentiation</vt:lpstr>
      <vt:lpstr>Sociological differentiation</vt:lpstr>
      <vt:lpstr>Epistemological turn</vt:lpstr>
      <vt:lpstr>Scapegoat system and power</vt:lpstr>
      <vt:lpstr>Pre-history of crimmigration</vt:lpstr>
      <vt:lpstr>Positive definition of spirit</vt:lpstr>
      <vt:lpstr>Positive spirit of the time</vt:lpstr>
      <vt:lpstr>Profiling immigrants</vt:lpstr>
      <vt:lpstr>Fim</vt:lpstr>
      <vt:lpstr>Social dimensions secrets</vt:lpstr>
      <vt:lpstr>Stigma; production of society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apad</cp:lastModifiedBy>
  <cp:revision>77</cp:revision>
  <dcterms:created xsi:type="dcterms:W3CDTF">2005-12-05T12:20:13Z</dcterms:created>
  <dcterms:modified xsi:type="dcterms:W3CDTF">2012-10-11T11:39:18Z</dcterms:modified>
</cp:coreProperties>
</file>