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013C-BAF7-41D8-B49E-684E59605A7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5DF47-101A-40EF-853E-F5759106FD2A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n-US" dirty="0" err="1" smtClean="0"/>
              <a:t>Abolição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 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perversidade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António</a:t>
            </a:r>
            <a:r>
              <a:rPr lang="en-US" dirty="0" smtClean="0"/>
              <a:t> Pedro </a:t>
            </a:r>
            <a:r>
              <a:rPr lang="en-US" dirty="0" err="1" smtClean="0"/>
              <a:t>Dores</a:t>
            </a:r>
            <a:endParaRPr lang="en-US" dirty="0"/>
          </a:p>
          <a:p>
            <a:r>
              <a:rPr lang="pt-PT" b="1" dirty="0"/>
              <a:t>Ciclo Radiografias do nosso </a:t>
            </a:r>
            <a:r>
              <a:rPr lang="pt-PT" b="1" dirty="0" smtClean="0"/>
              <a:t>Tempo</a:t>
            </a:r>
          </a:p>
          <a:p>
            <a:r>
              <a:rPr lang="pt-PT" b="1" dirty="0" smtClean="0"/>
              <a:t>26 de Maio de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Dívida</a:t>
            </a:r>
            <a:r>
              <a:rPr lang="en-US" dirty="0" smtClean="0"/>
              <a:t> é a </a:t>
            </a:r>
            <a:r>
              <a:rPr lang="en-US" dirty="0" err="1" smtClean="0"/>
              <a:t>legitimidade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escravatura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833267"/>
          </a:xfrm>
        </p:spPr>
        <p:txBody>
          <a:bodyPr/>
          <a:lstStyle/>
          <a:p>
            <a:r>
              <a:rPr lang="en-US" dirty="0" err="1" smtClean="0"/>
              <a:t>Dádiva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dívida</a:t>
            </a:r>
            <a:r>
              <a:rPr lang="en-US" dirty="0" smtClean="0"/>
              <a:t>;          Amor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ódio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Dádiva</a:t>
            </a:r>
            <a:r>
              <a:rPr lang="en-US" dirty="0" smtClean="0"/>
              <a:t> de </a:t>
            </a:r>
            <a:r>
              <a:rPr lang="en-US" dirty="0" err="1" smtClean="0"/>
              <a:t>guerra</a:t>
            </a:r>
            <a:r>
              <a:rPr lang="en-US" dirty="0" smtClean="0"/>
              <a:t> (</a:t>
            </a:r>
            <a:r>
              <a:rPr lang="en-US" sz="2800" dirty="0" err="1" smtClean="0"/>
              <a:t>autorizar</a:t>
            </a:r>
            <a:r>
              <a:rPr lang="en-US" sz="2800" dirty="0" smtClean="0"/>
              <a:t> a </a:t>
            </a:r>
            <a:r>
              <a:rPr lang="en-US" sz="2800" dirty="0" err="1" smtClean="0"/>
              <a:t>vida</a:t>
            </a:r>
            <a:r>
              <a:rPr lang="en-US" sz="2800" dirty="0"/>
              <a:t> </a:t>
            </a:r>
            <a:r>
              <a:rPr lang="en-US" sz="2800" dirty="0" smtClean="0"/>
              <a:t>do </a:t>
            </a:r>
            <a:r>
              <a:rPr lang="en-US" sz="2800" dirty="0" err="1" smtClean="0"/>
              <a:t>derrotado</a:t>
            </a:r>
            <a:r>
              <a:rPr lang="en-US" dirty="0" smtClean="0"/>
              <a:t>) </a:t>
            </a: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Dádiva</a:t>
            </a:r>
            <a:r>
              <a:rPr lang="en-US" dirty="0" smtClean="0"/>
              <a:t> do </a:t>
            </a:r>
            <a:r>
              <a:rPr lang="en-US" dirty="0" err="1" smtClean="0"/>
              <a:t>amor</a:t>
            </a:r>
            <a:r>
              <a:rPr lang="en-US" dirty="0" smtClean="0"/>
              <a:t> (</a:t>
            </a:r>
            <a:r>
              <a:rPr lang="en-US" sz="2800" dirty="0" err="1" smtClean="0"/>
              <a:t>dar</a:t>
            </a:r>
            <a:r>
              <a:rPr lang="en-US" sz="2800" dirty="0" smtClean="0"/>
              <a:t> o </a:t>
            </a:r>
            <a:r>
              <a:rPr lang="en-US" sz="2800" dirty="0" err="1" smtClean="0"/>
              <a:t>nome</a:t>
            </a:r>
            <a:r>
              <a:rPr lang="en-US" sz="2800" dirty="0" smtClean="0"/>
              <a:t> de </a:t>
            </a:r>
            <a:r>
              <a:rPr lang="en-US" sz="2800" dirty="0" err="1" smtClean="0"/>
              <a:t>família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err="1" smtClean="0"/>
              <a:t>Escravos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e </a:t>
            </a:r>
            <a:r>
              <a:rPr lang="en-US" dirty="0" err="1" smtClean="0"/>
              <a:t>escravas</a:t>
            </a:r>
            <a:r>
              <a:rPr lang="en-US" dirty="0" smtClean="0"/>
              <a:t> </a:t>
            </a:r>
            <a:r>
              <a:rPr lang="en-US" dirty="0" err="1" smtClean="0"/>
              <a:t>domésticas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Estádios</a:t>
            </a:r>
            <a:r>
              <a:rPr lang="en-US" dirty="0" smtClean="0"/>
              <a:t> de </a:t>
            </a:r>
            <a:r>
              <a:rPr lang="en-US" dirty="0" err="1" smtClean="0"/>
              <a:t>lutas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905275"/>
          </a:xfrm>
        </p:spPr>
        <p:txBody>
          <a:bodyPr>
            <a:normAutofit/>
          </a:bodyPr>
          <a:lstStyle/>
          <a:p>
            <a:r>
              <a:rPr lang="en-US" dirty="0" err="1" smtClean="0"/>
              <a:t>Abolição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escravatura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proletariado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Abolição</a:t>
            </a:r>
            <a:r>
              <a:rPr lang="en-US" dirty="0" smtClean="0"/>
              <a:t> do </a:t>
            </a:r>
            <a:r>
              <a:rPr lang="en-US" dirty="0" err="1" smtClean="0"/>
              <a:t>proletariado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lacaios</a:t>
            </a:r>
            <a:r>
              <a:rPr lang="en-US" dirty="0" smtClean="0"/>
              <a:t> (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gerada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err="1" smtClean="0"/>
              <a:t>burocracias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Abolição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luta</a:t>
            </a:r>
            <a:r>
              <a:rPr lang="en-US" dirty="0" smtClean="0"/>
              <a:t> de classes (</a:t>
            </a:r>
            <a:r>
              <a:rPr lang="en-US" dirty="0" err="1" smtClean="0"/>
              <a:t>globalização</a:t>
            </a:r>
            <a:r>
              <a:rPr lang="en-US" dirty="0" smtClean="0"/>
              <a:t> “feudal”, </a:t>
            </a:r>
            <a:r>
              <a:rPr lang="en-US" dirty="0" err="1" smtClean="0"/>
              <a:t>oligárquica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Instrumentos</a:t>
            </a:r>
            <a:r>
              <a:rPr lang="en-US" dirty="0" smtClean="0"/>
              <a:t> de </a:t>
            </a:r>
            <a:r>
              <a:rPr lang="en-US" dirty="0" err="1" smtClean="0"/>
              <a:t>luta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libertação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Aliança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bodes </a:t>
            </a:r>
            <a:r>
              <a:rPr lang="en-US" dirty="0" err="1" smtClean="0"/>
              <a:t>expiatórios</a:t>
            </a:r>
            <a:r>
              <a:rPr lang="en-US" dirty="0" smtClean="0"/>
              <a:t> (das classes </a:t>
            </a:r>
            <a:r>
              <a:rPr lang="en-US" dirty="0" err="1" smtClean="0"/>
              <a:t>dominantes</a:t>
            </a:r>
            <a:r>
              <a:rPr lang="en-US" dirty="0" smtClean="0"/>
              <a:t> e </a:t>
            </a:r>
            <a:r>
              <a:rPr lang="en-US" dirty="0" err="1" smtClean="0"/>
              <a:t>desqualificadas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Justiça</a:t>
            </a:r>
            <a:r>
              <a:rPr lang="en-US" dirty="0" smtClean="0"/>
              <a:t> </a:t>
            </a:r>
            <a:r>
              <a:rPr lang="en-US" dirty="0" err="1" smtClean="0"/>
              <a:t>Transformativa</a:t>
            </a:r>
            <a:r>
              <a:rPr lang="en-US" dirty="0" smtClean="0"/>
              <a:t> – </a:t>
            </a:r>
            <a:r>
              <a:rPr lang="en-US" dirty="0" err="1" smtClean="0"/>
              <a:t>prioridade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DH</a:t>
            </a:r>
          </a:p>
          <a:p>
            <a:r>
              <a:rPr lang="en-US" dirty="0" err="1" smtClean="0"/>
              <a:t>Abolição</a:t>
            </a:r>
            <a:r>
              <a:rPr lang="en-US" dirty="0" smtClean="0"/>
              <a:t> das </a:t>
            </a:r>
            <a:r>
              <a:rPr lang="en-US" dirty="0" err="1" smtClean="0"/>
              <a:t>penas</a:t>
            </a:r>
            <a:r>
              <a:rPr lang="en-US" dirty="0" smtClean="0"/>
              <a:t> de </a:t>
            </a:r>
            <a:r>
              <a:rPr lang="en-US" dirty="0" err="1" smtClean="0"/>
              <a:t>tortura</a:t>
            </a:r>
            <a:endParaRPr lang="en-US" dirty="0" smtClean="0"/>
          </a:p>
          <a:p>
            <a:r>
              <a:rPr lang="en-US" dirty="0" err="1" smtClean="0"/>
              <a:t>Abolição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legitimidade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tortura</a:t>
            </a:r>
            <a:r>
              <a:rPr lang="en-US" dirty="0" smtClean="0"/>
              <a:t> </a:t>
            </a:r>
            <a:r>
              <a:rPr lang="en-US" dirty="0" err="1" smtClean="0"/>
              <a:t>moralista</a:t>
            </a:r>
            <a:r>
              <a:rPr lang="en-US" dirty="0" smtClean="0"/>
              <a:t> (</a:t>
            </a:r>
            <a:r>
              <a:rPr lang="en-US" dirty="0" err="1" smtClean="0"/>
              <a:t>Rendimento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</a:t>
            </a:r>
            <a:r>
              <a:rPr lang="en-US" dirty="0" err="1" smtClean="0"/>
              <a:t>Incondicional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137</Words>
  <Application>Microsoft Office PowerPoint</Application>
  <PresentationFormat>Apresentação no Ecrã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Abolição da dívida e da perversidade </vt:lpstr>
      <vt:lpstr>Dívida é a legitimidade da escravatura</vt:lpstr>
      <vt:lpstr>Estádios de lutas pela  sociedade sem classes</vt:lpstr>
      <vt:lpstr>Instrumentos de luta pela libertação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Abolição da dívida e da perversidade</dc:title>
  <dc:creator>Acer</dc:creator>
  <cp:lastModifiedBy>Acer</cp:lastModifiedBy>
  <cp:revision>6</cp:revision>
  <dcterms:created xsi:type="dcterms:W3CDTF">2014-05-25T09:37:51Z</dcterms:created>
  <dcterms:modified xsi:type="dcterms:W3CDTF">2014-05-25T10:28:03Z</dcterms:modified>
</cp:coreProperties>
</file>