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BF26-84B3-4193-AF8E-2E67E77C1B4F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389-91B2-49C0-8B4D-D48266FF693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FBF26-84B3-4193-AF8E-2E67E77C1B4F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3E389-91B2-49C0-8B4D-D48266FF6934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Dádiva</a:t>
            </a:r>
            <a:r>
              <a:rPr lang="en-US" dirty="0" smtClean="0"/>
              <a:t> e </a:t>
            </a:r>
            <a:r>
              <a:rPr lang="en-US" dirty="0" err="1" smtClean="0"/>
              <a:t>dívida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Porto, 1 de </a:t>
            </a:r>
            <a:r>
              <a:rPr lang="en-US" dirty="0" err="1" smtClean="0"/>
              <a:t>Fevereiro</a:t>
            </a:r>
            <a:r>
              <a:rPr lang="en-US" dirty="0" smtClean="0"/>
              <a:t> de 2014</a:t>
            </a:r>
          </a:p>
          <a:p>
            <a:endParaRPr lang="en-US" dirty="0"/>
          </a:p>
          <a:p>
            <a:r>
              <a:rPr lang="en-US" dirty="0" err="1" smtClean="0"/>
              <a:t>António</a:t>
            </a:r>
            <a:r>
              <a:rPr lang="en-US" dirty="0" smtClean="0"/>
              <a:t> Pedro </a:t>
            </a:r>
            <a:r>
              <a:rPr lang="en-US" dirty="0" err="1" smtClean="0"/>
              <a:t>Dores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Sociabilidades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Pequenos</a:t>
            </a:r>
            <a:r>
              <a:rPr lang="en-US" dirty="0" smtClean="0"/>
              <a:t> </a:t>
            </a:r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r>
              <a:rPr lang="en-US" dirty="0" smtClean="0"/>
              <a:t> de </a:t>
            </a:r>
            <a:r>
              <a:rPr lang="en-US" dirty="0" err="1" smtClean="0"/>
              <a:t>caçadores-recolectores</a:t>
            </a:r>
            <a:r>
              <a:rPr lang="en-US" dirty="0" smtClean="0"/>
              <a:t> </a:t>
            </a:r>
            <a:r>
              <a:rPr lang="en-US" dirty="0" err="1" smtClean="0"/>
              <a:t>viveriam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capacidade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um </a:t>
            </a:r>
            <a:r>
              <a:rPr lang="en-US" dirty="0" err="1" smtClean="0"/>
              <a:t>encontrar</a:t>
            </a:r>
            <a:r>
              <a:rPr lang="en-US" dirty="0" smtClean="0"/>
              <a:t> </a:t>
            </a:r>
            <a:r>
              <a:rPr lang="en-US" dirty="0" err="1" smtClean="0"/>
              <a:t>alimentos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divisão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implica</a:t>
            </a:r>
            <a:r>
              <a:rPr lang="en-US" dirty="0" smtClean="0"/>
              <a:t> </a:t>
            </a:r>
            <a:r>
              <a:rPr lang="en-US" dirty="0" err="1" smtClean="0"/>
              <a:t>trocas</a:t>
            </a:r>
            <a:endParaRPr lang="en-US" dirty="0" smtClean="0"/>
          </a:p>
          <a:p>
            <a:r>
              <a:rPr lang="en-US" dirty="0" smtClean="0"/>
              <a:t>Os </a:t>
            </a:r>
            <a:r>
              <a:rPr lang="en-US" dirty="0" err="1" smtClean="0"/>
              <a:t>conflitos</a:t>
            </a:r>
            <a:r>
              <a:rPr lang="en-US" dirty="0" smtClean="0"/>
              <a:t> </a:t>
            </a:r>
            <a:r>
              <a:rPr lang="en-US" dirty="0" err="1" smtClean="0"/>
              <a:t>manifestam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(</a:t>
            </a:r>
            <a:r>
              <a:rPr lang="en-US" dirty="0" err="1" smtClean="0"/>
              <a:t>dádivas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reclama</a:t>
            </a:r>
            <a:r>
              <a:rPr lang="en-US" dirty="0" smtClean="0"/>
              <a:t> </a:t>
            </a:r>
            <a:r>
              <a:rPr lang="en-US" dirty="0" err="1" smtClean="0"/>
              <a:t>privilégios</a:t>
            </a:r>
            <a:r>
              <a:rPr lang="en-US" dirty="0" smtClean="0"/>
              <a:t> (</a:t>
            </a:r>
            <a:r>
              <a:rPr lang="en-US" dirty="0" err="1" smtClean="0"/>
              <a:t>dívidas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Economia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Racionaliza</a:t>
            </a:r>
            <a:r>
              <a:rPr lang="en-US" dirty="0" smtClean="0"/>
              <a:t> e </a:t>
            </a:r>
            <a:r>
              <a:rPr lang="en-US" dirty="0" err="1" smtClean="0"/>
              <a:t>equaciona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endParaRPr lang="en-US" dirty="0" smtClean="0"/>
          </a:p>
          <a:p>
            <a:r>
              <a:rPr lang="en-US" dirty="0" smtClean="0"/>
              <a:t>Os </a:t>
            </a:r>
            <a:r>
              <a:rPr lang="en-US" dirty="0" err="1" smtClean="0"/>
              <a:t>saberes</a:t>
            </a:r>
            <a:r>
              <a:rPr lang="en-US" dirty="0" smtClean="0"/>
              <a:t> </a:t>
            </a:r>
            <a:r>
              <a:rPr lang="en-US" dirty="0" err="1" smtClean="0"/>
              <a:t>ajustam</a:t>
            </a:r>
            <a:r>
              <a:rPr lang="en-US" dirty="0" smtClean="0"/>
              <a:t>-se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poderes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err="1" smtClean="0"/>
              <a:t>dádivas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sobretudo</a:t>
            </a:r>
            <a:r>
              <a:rPr lang="en-US" dirty="0" smtClean="0"/>
              <a:t> </a:t>
            </a:r>
            <a:r>
              <a:rPr lang="en-US" dirty="0" err="1" smtClean="0"/>
              <a:t>femininas</a:t>
            </a:r>
            <a:r>
              <a:rPr lang="en-US" dirty="0" smtClean="0"/>
              <a:t> e as </a:t>
            </a:r>
            <a:r>
              <a:rPr lang="en-US" dirty="0" err="1" smtClean="0"/>
              <a:t>dívidas</a:t>
            </a:r>
            <a:r>
              <a:rPr lang="en-US" dirty="0" smtClean="0"/>
              <a:t> </a:t>
            </a:r>
            <a:r>
              <a:rPr lang="en-US" dirty="0" err="1" smtClean="0"/>
              <a:t>sobretudo</a:t>
            </a:r>
            <a:r>
              <a:rPr lang="en-US" dirty="0" smtClean="0"/>
              <a:t> </a:t>
            </a:r>
            <a:r>
              <a:rPr lang="en-US" dirty="0" err="1" smtClean="0"/>
              <a:t>masculinas</a:t>
            </a:r>
            <a:endParaRPr lang="en-US" dirty="0" smtClean="0"/>
          </a:p>
          <a:p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relações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trabalha</a:t>
            </a:r>
            <a:r>
              <a:rPr lang="en-US" dirty="0" smtClean="0"/>
              <a:t>-se e </a:t>
            </a:r>
            <a:r>
              <a:rPr lang="en-US" dirty="0" err="1" smtClean="0"/>
              <a:t>depois</a:t>
            </a:r>
            <a:r>
              <a:rPr lang="en-US" dirty="0" smtClean="0"/>
              <a:t> </a:t>
            </a:r>
            <a:r>
              <a:rPr lang="en-US" dirty="0" err="1" smtClean="0"/>
              <a:t>recebe</a:t>
            </a:r>
            <a:r>
              <a:rPr lang="en-US" dirty="0" smtClean="0"/>
              <a:t>-se o valor </a:t>
            </a:r>
            <a:r>
              <a:rPr lang="en-US" dirty="0" err="1" smtClean="0"/>
              <a:t>previamente</a:t>
            </a:r>
            <a:r>
              <a:rPr lang="en-US" dirty="0" smtClean="0"/>
              <a:t> </a:t>
            </a:r>
            <a:r>
              <a:rPr lang="en-US" dirty="0" err="1" smtClean="0"/>
              <a:t>acordado</a:t>
            </a:r>
            <a:r>
              <a:rPr lang="en-US" dirty="0" smtClean="0"/>
              <a:t> (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salários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atraso</a:t>
            </a:r>
            <a:r>
              <a:rPr lang="en-US" dirty="0" smtClean="0"/>
              <a:t>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atraso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Democracia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profissionalização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a </a:t>
            </a:r>
            <a:r>
              <a:rPr lang="en-US" dirty="0" err="1" smtClean="0"/>
              <a:t>maneira</a:t>
            </a:r>
            <a:r>
              <a:rPr lang="en-US" dirty="0" smtClean="0"/>
              <a:t> de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trabalhares</a:t>
            </a:r>
            <a:r>
              <a:rPr lang="en-US" dirty="0" smtClean="0"/>
              <a:t> (e as </a:t>
            </a:r>
            <a:r>
              <a:rPr lang="en-US" dirty="0" err="1" smtClean="0"/>
              <a:t>mulheres</a:t>
            </a:r>
            <a:r>
              <a:rPr lang="en-US" dirty="0" smtClean="0"/>
              <a:t>) </a:t>
            </a:r>
            <a:r>
              <a:rPr lang="en-US" dirty="0" err="1" smtClean="0"/>
              <a:t>poderem</a:t>
            </a:r>
            <a:r>
              <a:rPr lang="en-US" dirty="0" smtClean="0"/>
              <a:t> </a:t>
            </a:r>
            <a:r>
              <a:rPr lang="en-US" dirty="0" err="1" smtClean="0"/>
              <a:t>entrar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assalariados</a:t>
            </a:r>
            <a:endParaRPr lang="en-US" dirty="0" smtClean="0"/>
          </a:p>
          <a:p>
            <a:r>
              <a:rPr lang="en-US" dirty="0" err="1" smtClean="0"/>
              <a:t>Trabalham</a:t>
            </a:r>
            <a:r>
              <a:rPr lang="en-US" dirty="0" smtClean="0"/>
              <a:t> </a:t>
            </a:r>
            <a:r>
              <a:rPr lang="en-US" dirty="0" err="1" smtClean="0"/>
              <a:t>primeiro</a:t>
            </a:r>
            <a:r>
              <a:rPr lang="en-US" dirty="0" smtClean="0"/>
              <a:t> e </a:t>
            </a:r>
            <a:r>
              <a:rPr lang="en-US" dirty="0" err="1" smtClean="0"/>
              <a:t>recebem</a:t>
            </a:r>
            <a:r>
              <a:rPr lang="en-US" dirty="0" smtClean="0"/>
              <a:t> </a:t>
            </a:r>
            <a:r>
              <a:rPr lang="en-US" dirty="0" err="1" smtClean="0"/>
              <a:t>depois</a:t>
            </a:r>
            <a:r>
              <a:rPr lang="en-US" dirty="0" smtClean="0"/>
              <a:t> (</a:t>
            </a:r>
            <a:r>
              <a:rPr lang="en-US" dirty="0" err="1" smtClean="0"/>
              <a:t>sobretudo</a:t>
            </a:r>
            <a:r>
              <a:rPr lang="en-US" dirty="0" smtClean="0"/>
              <a:t> </a:t>
            </a:r>
            <a:r>
              <a:rPr lang="en-US" dirty="0" err="1" smtClean="0"/>
              <a:t>depois</a:t>
            </a:r>
            <a:r>
              <a:rPr lang="en-US" dirty="0" smtClean="0"/>
              <a:t> de se </a:t>
            </a:r>
            <a:r>
              <a:rPr lang="en-US" dirty="0" err="1" smtClean="0"/>
              <a:t>reformarem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– a </a:t>
            </a:r>
            <a:r>
              <a:rPr lang="en-US" dirty="0" err="1" smtClean="0"/>
              <a:t>corrupção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</a:t>
            </a:r>
            <a:r>
              <a:rPr lang="en-US" dirty="0" err="1" smtClean="0"/>
              <a:t>antecipa</a:t>
            </a:r>
            <a:r>
              <a:rPr lang="en-US" dirty="0" smtClean="0"/>
              <a:t> as </a:t>
            </a:r>
            <a:r>
              <a:rPr lang="en-US" dirty="0" err="1" smtClean="0"/>
              <a:t>dádivas</a:t>
            </a:r>
            <a:r>
              <a:rPr lang="en-US" dirty="0" smtClean="0"/>
              <a:t> de </a:t>
            </a:r>
            <a:r>
              <a:rPr lang="en-US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esteja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dívida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Transparência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disfuncionamento</a:t>
            </a:r>
            <a:r>
              <a:rPr lang="en-US" dirty="0" smtClean="0"/>
              <a:t> do Estado (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saúde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educação</a:t>
            </a:r>
            <a:r>
              <a:rPr lang="en-US" dirty="0" smtClean="0"/>
              <a:t>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regulação</a:t>
            </a:r>
            <a:r>
              <a:rPr lang="en-US" dirty="0" smtClean="0"/>
              <a:t> </a:t>
            </a:r>
            <a:r>
              <a:rPr lang="en-US" dirty="0" err="1" smtClean="0"/>
              <a:t>financeira</a:t>
            </a:r>
            <a:r>
              <a:rPr lang="en-US" dirty="0" smtClean="0"/>
              <a:t> 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regulação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)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dádiva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sectores</a:t>
            </a:r>
            <a:r>
              <a:rPr lang="en-US" dirty="0" smtClean="0"/>
              <a:t> </a:t>
            </a:r>
            <a:r>
              <a:rPr lang="en-US" dirty="0" err="1" smtClean="0"/>
              <a:t>beneficiários</a:t>
            </a:r>
            <a:r>
              <a:rPr lang="en-US" dirty="0" smtClean="0"/>
              <a:t> a </a:t>
            </a:r>
            <a:r>
              <a:rPr lang="en-US" dirty="0" err="1" smtClean="0"/>
              <a:t>quem</a:t>
            </a:r>
            <a:r>
              <a:rPr lang="en-US" dirty="0" smtClean="0"/>
              <a:t> se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reclamar</a:t>
            </a:r>
            <a:r>
              <a:rPr lang="en-US" dirty="0" smtClean="0"/>
              <a:t> </a:t>
            </a:r>
            <a:r>
              <a:rPr lang="en-US" dirty="0" err="1" smtClean="0"/>
              <a:t>dívidas</a:t>
            </a:r>
            <a:r>
              <a:rPr lang="en-US" dirty="0" smtClean="0"/>
              <a:t>. Ex: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regulação</a:t>
            </a:r>
            <a:r>
              <a:rPr lang="en-US" dirty="0" smtClean="0"/>
              <a:t>  </a:t>
            </a:r>
            <a:r>
              <a:rPr lang="en-US" dirty="0" err="1" smtClean="0"/>
              <a:t>financeira</a:t>
            </a:r>
            <a:r>
              <a:rPr lang="en-US" dirty="0" smtClean="0"/>
              <a:t> </a:t>
            </a:r>
            <a:r>
              <a:rPr lang="en-US" dirty="0" err="1" smtClean="0"/>
              <a:t>estatal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banca</a:t>
            </a:r>
            <a:r>
              <a:rPr lang="en-US" dirty="0" smtClean="0"/>
              <a:t> </a:t>
            </a:r>
            <a:r>
              <a:rPr lang="en-US" dirty="0" err="1" smtClean="0"/>
              <a:t>falhou</a:t>
            </a:r>
            <a:r>
              <a:rPr lang="en-US" dirty="0" smtClean="0"/>
              <a:t> (e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responsáveis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promovidos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isso</a:t>
            </a:r>
            <a:r>
              <a:rPr lang="en-US" dirty="0" smtClean="0"/>
              <a:t>) e </a:t>
            </a:r>
            <a:r>
              <a:rPr lang="en-US" dirty="0" err="1" smtClean="0"/>
              <a:t>substituida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regulação</a:t>
            </a:r>
            <a:r>
              <a:rPr lang="en-US" dirty="0" smtClean="0"/>
              <a:t> </a:t>
            </a:r>
            <a:r>
              <a:rPr lang="en-US" dirty="0" err="1" smtClean="0"/>
              <a:t>privada</a:t>
            </a:r>
            <a:r>
              <a:rPr lang="en-US" dirty="0" smtClean="0"/>
              <a:t> </a:t>
            </a:r>
            <a:r>
              <a:rPr lang="en-US" dirty="0" smtClean="0"/>
              <a:t>dos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agências</a:t>
            </a:r>
            <a:r>
              <a:rPr lang="en-US" dirty="0" smtClean="0"/>
              <a:t> de rating)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Dívida</a:t>
            </a:r>
            <a:r>
              <a:rPr lang="en-US" dirty="0" smtClean="0"/>
              <a:t> é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patriarcal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convergência</a:t>
            </a:r>
            <a:r>
              <a:rPr lang="en-US" dirty="0" smtClean="0"/>
              <a:t> </a:t>
            </a:r>
            <a:r>
              <a:rPr lang="en-US" dirty="0" err="1" smtClean="0"/>
              <a:t>esconderam</a:t>
            </a:r>
            <a:r>
              <a:rPr lang="en-US" dirty="0" smtClean="0"/>
              <a:t>, </a:t>
            </a:r>
            <a:r>
              <a:rPr lang="en-US" dirty="0" err="1" smtClean="0"/>
              <a:t>em</a:t>
            </a:r>
            <a:r>
              <a:rPr lang="en-US" dirty="0" smtClean="0"/>
              <a:t> Portugal, o facto de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salários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anos</a:t>
            </a:r>
            <a:r>
              <a:rPr lang="en-US" dirty="0" smtClean="0"/>
              <a:t> 80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cresceram</a:t>
            </a:r>
            <a:r>
              <a:rPr lang="en-US" dirty="0" smtClean="0"/>
              <a:t> –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lucros</a:t>
            </a:r>
            <a:r>
              <a:rPr lang="en-US" dirty="0" smtClean="0"/>
              <a:t> </a:t>
            </a:r>
            <a:r>
              <a:rPr lang="en-US" dirty="0" err="1" smtClean="0"/>
              <a:t>beneficiassem</a:t>
            </a:r>
            <a:r>
              <a:rPr lang="en-US" dirty="0" smtClean="0"/>
              <a:t> de </a:t>
            </a:r>
            <a:r>
              <a:rPr lang="en-US" dirty="0" err="1" smtClean="0"/>
              <a:t>toda</a:t>
            </a:r>
            <a:r>
              <a:rPr lang="en-US" dirty="0" smtClean="0"/>
              <a:t> a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produtividade</a:t>
            </a:r>
            <a:endParaRPr lang="en-US" dirty="0"/>
          </a:p>
          <a:p>
            <a:r>
              <a:rPr lang="en-US" dirty="0" smtClean="0"/>
              <a:t>As </a:t>
            </a:r>
            <a:r>
              <a:rPr lang="en-US" dirty="0" err="1" smtClean="0"/>
              <a:t>políticas</a:t>
            </a:r>
            <a:r>
              <a:rPr lang="en-US" dirty="0" smtClean="0"/>
              <a:t> de </a:t>
            </a:r>
            <a:r>
              <a:rPr lang="en-US" dirty="0" err="1" smtClean="0"/>
              <a:t>austeridade</a:t>
            </a:r>
            <a:r>
              <a:rPr lang="en-US" dirty="0" smtClean="0"/>
              <a:t> </a:t>
            </a:r>
            <a:r>
              <a:rPr lang="en-US" dirty="0" err="1" smtClean="0"/>
              <a:t>invertem</a:t>
            </a:r>
            <a:r>
              <a:rPr lang="en-US" dirty="0" smtClean="0"/>
              <a:t> a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alegada</a:t>
            </a:r>
            <a:r>
              <a:rPr lang="en-US" dirty="0" smtClean="0"/>
              <a:t> </a:t>
            </a:r>
            <a:r>
              <a:rPr lang="en-US" dirty="0" err="1" smtClean="0"/>
              <a:t>dívida</a:t>
            </a:r>
            <a:r>
              <a:rPr lang="en-US" dirty="0" smtClean="0"/>
              <a:t> do </a:t>
            </a:r>
            <a:r>
              <a:rPr lang="en-US" dirty="0" err="1" smtClean="0"/>
              <a:t>Sul</a:t>
            </a:r>
            <a:r>
              <a:rPr lang="en-US" dirty="0" smtClean="0"/>
              <a:t>, dos </a:t>
            </a:r>
            <a:r>
              <a:rPr lang="en-US" dirty="0" err="1" smtClean="0"/>
              <a:t>assalariados</a:t>
            </a:r>
            <a:r>
              <a:rPr lang="en-US" dirty="0" smtClean="0"/>
              <a:t>  e do </a:t>
            </a:r>
            <a:r>
              <a:rPr lang="en-US" dirty="0" err="1" smtClean="0"/>
              <a:t>feminino</a:t>
            </a:r>
            <a:r>
              <a:rPr lang="en-US" dirty="0" smtClean="0"/>
              <a:t> (</a:t>
            </a:r>
            <a:r>
              <a:rPr lang="en-US" dirty="0" err="1" smtClean="0"/>
              <a:t>saúde</a:t>
            </a:r>
            <a:r>
              <a:rPr lang="en-US" dirty="0" smtClean="0"/>
              <a:t>, </a:t>
            </a:r>
            <a:r>
              <a:rPr lang="en-US" dirty="0" err="1" smtClean="0"/>
              <a:t>educação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dádiva</a:t>
            </a:r>
            <a:r>
              <a:rPr lang="en-US" dirty="0" smtClean="0"/>
              <a:t> é </a:t>
            </a:r>
            <a:r>
              <a:rPr lang="en-US" dirty="0" err="1" smtClean="0"/>
              <a:t>política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pagar</a:t>
            </a:r>
            <a:r>
              <a:rPr lang="en-US" dirty="0" smtClean="0"/>
              <a:t> a </a:t>
            </a:r>
            <a:r>
              <a:rPr lang="en-US" dirty="0" err="1" smtClean="0"/>
              <a:t>dívida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mais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um </a:t>
            </a:r>
            <a:r>
              <a:rPr lang="en-US" dirty="0" err="1" smtClean="0"/>
              <a:t>jogo</a:t>
            </a:r>
            <a:r>
              <a:rPr lang="en-US" dirty="0" smtClean="0"/>
              <a:t> </a:t>
            </a:r>
            <a:r>
              <a:rPr lang="en-US" dirty="0" err="1" smtClean="0"/>
              <a:t>político</a:t>
            </a:r>
            <a:r>
              <a:rPr lang="en-US" dirty="0" smtClean="0"/>
              <a:t> de </a:t>
            </a:r>
            <a:r>
              <a:rPr lang="en-US" dirty="0" err="1" smtClean="0"/>
              <a:t>subversão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solidariedade</a:t>
            </a:r>
            <a:r>
              <a:rPr lang="en-US" dirty="0" smtClean="0"/>
              <a:t> –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deixou</a:t>
            </a:r>
            <a:r>
              <a:rPr lang="en-US" dirty="0" smtClean="0"/>
              <a:t> de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lucros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É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organizar</a:t>
            </a:r>
            <a:r>
              <a:rPr lang="en-US" dirty="0" smtClean="0"/>
              <a:t> a contra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sádiva</a:t>
            </a:r>
            <a:r>
              <a:rPr lang="en-US" dirty="0" smtClean="0"/>
              <a:t> –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</a:t>
            </a:r>
            <a:r>
              <a:rPr lang="en-US" dirty="0" err="1" smtClean="0"/>
              <a:t>através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luta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rendimento</a:t>
            </a:r>
            <a:r>
              <a:rPr lang="en-US" dirty="0" smtClean="0"/>
              <a:t> </a:t>
            </a:r>
            <a:r>
              <a:rPr lang="en-US" dirty="0" err="1" smtClean="0"/>
              <a:t>básico</a:t>
            </a:r>
            <a:r>
              <a:rPr lang="en-US" dirty="0" smtClean="0"/>
              <a:t> </a:t>
            </a:r>
            <a:r>
              <a:rPr lang="en-US" smtClean="0"/>
              <a:t>incondicional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326</Words>
  <Application>Microsoft Office PowerPoint</Application>
  <PresentationFormat>Apresentação no Ecrã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8" baseType="lpstr">
      <vt:lpstr>Tema do Office</vt:lpstr>
      <vt:lpstr>Dádiva e dívida</vt:lpstr>
      <vt:lpstr>Sociabilidades  </vt:lpstr>
      <vt:lpstr>Economia </vt:lpstr>
      <vt:lpstr>Democracia </vt:lpstr>
      <vt:lpstr>Transparência</vt:lpstr>
      <vt:lpstr>Dívida é política patriarcal</vt:lpstr>
      <vt:lpstr>A dádiva é política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Dádiva e dívida</dc:title>
  <dc:creator>Acer</dc:creator>
  <cp:lastModifiedBy>Acer</cp:lastModifiedBy>
  <cp:revision>3</cp:revision>
  <dcterms:created xsi:type="dcterms:W3CDTF">2014-01-20T10:05:35Z</dcterms:created>
  <dcterms:modified xsi:type="dcterms:W3CDTF">2014-01-20T10:31:57Z</dcterms:modified>
</cp:coreProperties>
</file>